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6"/>
  </p:notesMasterIdLst>
  <p:sldIdLst>
    <p:sldId id="261" r:id="rId6"/>
    <p:sldId id="262" r:id="rId7"/>
    <p:sldId id="291" r:id="rId8"/>
    <p:sldId id="2147481448" r:id="rId9"/>
    <p:sldId id="2147481261" r:id="rId10"/>
    <p:sldId id="2147481445" r:id="rId11"/>
    <p:sldId id="2147481429" r:id="rId12"/>
    <p:sldId id="2147481446" r:id="rId13"/>
    <p:sldId id="268" r:id="rId14"/>
    <p:sldId id="2147481447" r:id="rId15"/>
    <p:sldId id="2147481449" r:id="rId16"/>
    <p:sldId id="2147481451" r:id="rId17"/>
    <p:sldId id="2147481450" r:id="rId18"/>
    <p:sldId id="2147481452" r:id="rId19"/>
    <p:sldId id="2147481453" r:id="rId20"/>
    <p:sldId id="2147481454" r:id="rId21"/>
    <p:sldId id="2147481455" r:id="rId22"/>
    <p:sldId id="2147481456" r:id="rId23"/>
    <p:sldId id="292" r:id="rId24"/>
    <p:sldId id="25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706FD7-416F-4B1D-AE17-76A766E9B526}">
          <p14:sldIdLst>
            <p14:sldId id="261"/>
            <p14:sldId id="262"/>
            <p14:sldId id="291"/>
            <p14:sldId id="2147481448"/>
            <p14:sldId id="2147481261"/>
            <p14:sldId id="2147481445"/>
            <p14:sldId id="2147481429"/>
            <p14:sldId id="2147481446"/>
            <p14:sldId id="268"/>
            <p14:sldId id="2147481447"/>
            <p14:sldId id="2147481449"/>
            <p14:sldId id="2147481451"/>
            <p14:sldId id="2147481450"/>
            <p14:sldId id="2147481452"/>
            <p14:sldId id="2147481453"/>
            <p14:sldId id="2147481454"/>
            <p14:sldId id="2147481455"/>
            <p14:sldId id="2147481456"/>
            <p14:sldId id="29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ABE3"/>
    <a:srgbClr val="742774"/>
    <a:srgbClr val="8BDDF3"/>
    <a:srgbClr val="0066FF"/>
    <a:srgbClr val="DFA210"/>
    <a:srgbClr val="F1CA3D"/>
    <a:srgbClr val="F7DB63"/>
    <a:srgbClr val="F2C811"/>
    <a:srgbClr val="0B556A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DFBD7-6A09-4FBC-AB7D-EF941AF0B44B}" v="42" dt="2025-04-30T10:58:06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VACHALA" userId="76d02b97-1bbd-456c-868a-7dcf11490085" providerId="ADAL" clId="{AF71327F-E28C-4DE6-84DA-A97B3B2E71A4}"/>
    <pc:docChg chg="undo redo custSel addSld delSld modSld sldOrd modSection">
      <pc:chgData name="David VACHALA" userId="76d02b97-1bbd-456c-868a-7dcf11490085" providerId="ADAL" clId="{AF71327F-E28C-4DE6-84DA-A97B3B2E71A4}" dt="2025-01-29T12:12:52.711" v="987" actId="729"/>
      <pc:docMkLst>
        <pc:docMk/>
      </pc:docMkLst>
      <pc:sldChg chg="modSp mod">
        <pc:chgData name="David VACHALA" userId="76d02b97-1bbd-456c-868a-7dcf11490085" providerId="ADAL" clId="{AF71327F-E28C-4DE6-84DA-A97B3B2E71A4}" dt="2025-01-16T16:46:24.725" v="103" actId="20577"/>
        <pc:sldMkLst>
          <pc:docMk/>
          <pc:sldMk cId="409723674" sldId="259"/>
        </pc:sldMkLst>
      </pc:sldChg>
      <pc:sldChg chg="addSp modSp mod">
        <pc:chgData name="David VACHALA" userId="76d02b97-1bbd-456c-868a-7dcf11490085" providerId="ADAL" clId="{AF71327F-E28C-4DE6-84DA-A97B3B2E71A4}" dt="2025-01-20T09:21:54.077" v="254" actId="20577"/>
        <pc:sldMkLst>
          <pc:docMk/>
          <pc:sldMk cId="1743216632" sldId="261"/>
        </pc:sldMkLst>
      </pc:sldChg>
      <pc:sldChg chg="modSp mod">
        <pc:chgData name="David VACHALA" userId="76d02b97-1bbd-456c-868a-7dcf11490085" providerId="ADAL" clId="{AF71327F-E28C-4DE6-84DA-A97B3B2E71A4}" dt="2025-01-16T16:51:50.413" v="173"/>
        <pc:sldMkLst>
          <pc:docMk/>
          <pc:sldMk cId="530844445" sldId="2147481261"/>
        </pc:sldMkLst>
      </pc:sldChg>
      <pc:sldChg chg="del">
        <pc:chgData name="David VACHALA" userId="76d02b97-1bbd-456c-868a-7dcf11490085" providerId="ADAL" clId="{AF71327F-E28C-4DE6-84DA-A97B3B2E71A4}" dt="2025-01-16T16:44:52.481" v="11" actId="47"/>
        <pc:sldMkLst>
          <pc:docMk/>
          <pc:sldMk cId="1403373361" sldId="2147481318"/>
        </pc:sldMkLst>
      </pc:sldChg>
      <pc:sldChg chg="del">
        <pc:chgData name="David VACHALA" userId="76d02b97-1bbd-456c-868a-7dcf11490085" providerId="ADAL" clId="{AF71327F-E28C-4DE6-84DA-A97B3B2E71A4}" dt="2025-01-16T16:45:50.222" v="75" actId="47"/>
        <pc:sldMkLst>
          <pc:docMk/>
          <pc:sldMk cId="3021760204" sldId="2147481365"/>
        </pc:sldMkLst>
      </pc:sldChg>
      <pc:sldChg chg="addSp modSp mod">
        <pc:chgData name="David VACHALA" userId="76d02b97-1bbd-456c-868a-7dcf11490085" providerId="ADAL" clId="{AF71327F-E28C-4DE6-84DA-A97B3B2E71A4}" dt="2025-01-20T08:45:18.123" v="252" actId="20577"/>
        <pc:sldMkLst>
          <pc:docMk/>
          <pc:sldMk cId="1208847918" sldId="2147481366"/>
        </pc:sldMkLst>
      </pc:sldChg>
      <pc:sldChg chg="del">
        <pc:chgData name="David VACHALA" userId="76d02b97-1bbd-456c-868a-7dcf11490085" providerId="ADAL" clId="{AF71327F-E28C-4DE6-84DA-A97B3B2E71A4}" dt="2025-01-16T16:45:07.677" v="25" actId="47"/>
        <pc:sldMkLst>
          <pc:docMk/>
          <pc:sldMk cId="4177942462" sldId="2147481367"/>
        </pc:sldMkLst>
      </pc:sldChg>
      <pc:sldChg chg="del">
        <pc:chgData name="David VACHALA" userId="76d02b97-1bbd-456c-868a-7dcf11490085" providerId="ADAL" clId="{AF71327F-E28C-4DE6-84DA-A97B3B2E71A4}" dt="2025-01-16T16:45:16.232" v="27" actId="47"/>
        <pc:sldMkLst>
          <pc:docMk/>
          <pc:sldMk cId="3205630748" sldId="2147481374"/>
        </pc:sldMkLst>
      </pc:sldChg>
      <pc:sldChg chg="del">
        <pc:chgData name="David VACHALA" userId="76d02b97-1bbd-456c-868a-7dcf11490085" providerId="ADAL" clId="{AF71327F-E28C-4DE6-84DA-A97B3B2E71A4}" dt="2025-01-16T16:45:19.610" v="30" actId="47"/>
        <pc:sldMkLst>
          <pc:docMk/>
          <pc:sldMk cId="1779068885" sldId="2147481375"/>
        </pc:sldMkLst>
      </pc:sldChg>
      <pc:sldChg chg="del">
        <pc:chgData name="David VACHALA" userId="76d02b97-1bbd-456c-868a-7dcf11490085" providerId="ADAL" clId="{AF71327F-E28C-4DE6-84DA-A97B3B2E71A4}" dt="2025-01-16T16:45:19.245" v="29" actId="47"/>
        <pc:sldMkLst>
          <pc:docMk/>
          <pc:sldMk cId="1461410776" sldId="2147481377"/>
        </pc:sldMkLst>
      </pc:sldChg>
      <pc:sldChg chg="del">
        <pc:chgData name="David VACHALA" userId="76d02b97-1bbd-456c-868a-7dcf11490085" providerId="ADAL" clId="{AF71327F-E28C-4DE6-84DA-A97B3B2E71A4}" dt="2025-01-16T16:45:20.036" v="32" actId="47"/>
        <pc:sldMkLst>
          <pc:docMk/>
          <pc:sldMk cId="1636670250" sldId="2147481378"/>
        </pc:sldMkLst>
      </pc:sldChg>
      <pc:sldChg chg="del">
        <pc:chgData name="David VACHALA" userId="76d02b97-1bbd-456c-868a-7dcf11490085" providerId="ADAL" clId="{AF71327F-E28C-4DE6-84DA-A97B3B2E71A4}" dt="2025-01-16T16:45:20.324" v="33" actId="47"/>
        <pc:sldMkLst>
          <pc:docMk/>
          <pc:sldMk cId="2161176145" sldId="2147481380"/>
        </pc:sldMkLst>
      </pc:sldChg>
      <pc:sldChg chg="del">
        <pc:chgData name="David VACHALA" userId="76d02b97-1bbd-456c-868a-7dcf11490085" providerId="ADAL" clId="{AF71327F-E28C-4DE6-84DA-A97B3B2E71A4}" dt="2025-01-16T16:45:20.571" v="34" actId="47"/>
        <pc:sldMkLst>
          <pc:docMk/>
          <pc:sldMk cId="67345688" sldId="2147481381"/>
        </pc:sldMkLst>
      </pc:sldChg>
      <pc:sldChg chg="del">
        <pc:chgData name="David VACHALA" userId="76d02b97-1bbd-456c-868a-7dcf11490085" providerId="ADAL" clId="{AF71327F-E28C-4DE6-84DA-A97B3B2E71A4}" dt="2025-01-16T16:45:34.280" v="58" actId="47"/>
        <pc:sldMkLst>
          <pc:docMk/>
          <pc:sldMk cId="2188567779" sldId="2147481382"/>
        </pc:sldMkLst>
      </pc:sldChg>
      <pc:sldChg chg="del">
        <pc:chgData name="David VACHALA" userId="76d02b97-1bbd-456c-868a-7dcf11490085" providerId="ADAL" clId="{AF71327F-E28C-4DE6-84DA-A97B3B2E71A4}" dt="2025-01-16T16:45:21.019" v="35" actId="47"/>
        <pc:sldMkLst>
          <pc:docMk/>
          <pc:sldMk cId="832200997" sldId="2147481383"/>
        </pc:sldMkLst>
      </pc:sldChg>
      <pc:sldChg chg="del">
        <pc:chgData name="David VACHALA" userId="76d02b97-1bbd-456c-868a-7dcf11490085" providerId="ADAL" clId="{AF71327F-E28C-4DE6-84DA-A97B3B2E71A4}" dt="2025-01-16T16:45:21.812" v="37" actId="47"/>
        <pc:sldMkLst>
          <pc:docMk/>
          <pc:sldMk cId="2216513203" sldId="2147481384"/>
        </pc:sldMkLst>
      </pc:sldChg>
      <pc:sldChg chg="del">
        <pc:chgData name="David VACHALA" userId="76d02b97-1bbd-456c-868a-7dcf11490085" providerId="ADAL" clId="{AF71327F-E28C-4DE6-84DA-A97B3B2E71A4}" dt="2025-01-16T16:45:21.317" v="36" actId="47"/>
        <pc:sldMkLst>
          <pc:docMk/>
          <pc:sldMk cId="648861664" sldId="2147481385"/>
        </pc:sldMkLst>
      </pc:sldChg>
      <pc:sldChg chg="del">
        <pc:chgData name="David VACHALA" userId="76d02b97-1bbd-456c-868a-7dcf11490085" providerId="ADAL" clId="{AF71327F-E28C-4DE6-84DA-A97B3B2E71A4}" dt="2025-01-16T16:45:22.751" v="39" actId="47"/>
        <pc:sldMkLst>
          <pc:docMk/>
          <pc:sldMk cId="3219697117" sldId="2147481386"/>
        </pc:sldMkLst>
      </pc:sldChg>
      <pc:sldChg chg="del">
        <pc:chgData name="David VACHALA" userId="76d02b97-1bbd-456c-868a-7dcf11490085" providerId="ADAL" clId="{AF71327F-E28C-4DE6-84DA-A97B3B2E71A4}" dt="2025-01-16T16:45:22.339" v="38" actId="47"/>
        <pc:sldMkLst>
          <pc:docMk/>
          <pc:sldMk cId="1408526880" sldId="2147481387"/>
        </pc:sldMkLst>
      </pc:sldChg>
      <pc:sldChg chg="del">
        <pc:chgData name="David VACHALA" userId="76d02b97-1bbd-456c-868a-7dcf11490085" providerId="ADAL" clId="{AF71327F-E28C-4DE6-84DA-A97B3B2E71A4}" dt="2025-01-16T16:45:23.532" v="40" actId="47"/>
        <pc:sldMkLst>
          <pc:docMk/>
          <pc:sldMk cId="28317823" sldId="2147481389"/>
        </pc:sldMkLst>
      </pc:sldChg>
      <pc:sldChg chg="del">
        <pc:chgData name="David VACHALA" userId="76d02b97-1bbd-456c-868a-7dcf11490085" providerId="ADAL" clId="{AF71327F-E28C-4DE6-84DA-A97B3B2E71A4}" dt="2025-01-16T16:45:24.464" v="41" actId="47"/>
        <pc:sldMkLst>
          <pc:docMk/>
          <pc:sldMk cId="2678865399" sldId="2147481390"/>
        </pc:sldMkLst>
      </pc:sldChg>
      <pc:sldChg chg="del">
        <pc:chgData name="David VACHALA" userId="76d02b97-1bbd-456c-868a-7dcf11490085" providerId="ADAL" clId="{AF71327F-E28C-4DE6-84DA-A97B3B2E71A4}" dt="2025-01-16T16:45:25.042" v="42" actId="47"/>
        <pc:sldMkLst>
          <pc:docMk/>
          <pc:sldMk cId="4135401346" sldId="2147481391"/>
        </pc:sldMkLst>
      </pc:sldChg>
      <pc:sldChg chg="del">
        <pc:chgData name="David VACHALA" userId="76d02b97-1bbd-456c-868a-7dcf11490085" providerId="ADAL" clId="{AF71327F-E28C-4DE6-84DA-A97B3B2E71A4}" dt="2025-01-16T16:45:25.935" v="43" actId="47"/>
        <pc:sldMkLst>
          <pc:docMk/>
          <pc:sldMk cId="1363077087" sldId="2147481392"/>
        </pc:sldMkLst>
      </pc:sldChg>
      <pc:sldChg chg="del">
        <pc:chgData name="David VACHALA" userId="76d02b97-1bbd-456c-868a-7dcf11490085" providerId="ADAL" clId="{AF71327F-E28C-4DE6-84DA-A97B3B2E71A4}" dt="2025-01-16T16:45:26.933" v="45" actId="47"/>
        <pc:sldMkLst>
          <pc:docMk/>
          <pc:sldMk cId="2557517957" sldId="2147481393"/>
        </pc:sldMkLst>
      </pc:sldChg>
      <pc:sldChg chg="del">
        <pc:chgData name="David VACHALA" userId="76d02b97-1bbd-456c-868a-7dcf11490085" providerId="ADAL" clId="{AF71327F-E28C-4DE6-84DA-A97B3B2E71A4}" dt="2025-01-16T16:45:26.331" v="44" actId="47"/>
        <pc:sldMkLst>
          <pc:docMk/>
          <pc:sldMk cId="2449099772" sldId="2147481394"/>
        </pc:sldMkLst>
      </pc:sldChg>
      <pc:sldChg chg="del">
        <pc:chgData name="David VACHALA" userId="76d02b97-1bbd-456c-868a-7dcf11490085" providerId="ADAL" clId="{AF71327F-E28C-4DE6-84DA-A97B3B2E71A4}" dt="2025-01-16T16:45:27.455" v="46" actId="47"/>
        <pc:sldMkLst>
          <pc:docMk/>
          <pc:sldMk cId="1025746897" sldId="2147481395"/>
        </pc:sldMkLst>
      </pc:sldChg>
      <pc:sldChg chg="del">
        <pc:chgData name="David VACHALA" userId="76d02b97-1bbd-456c-868a-7dcf11490085" providerId="ADAL" clId="{AF71327F-E28C-4DE6-84DA-A97B3B2E71A4}" dt="2025-01-16T16:45:19.800" v="31" actId="47"/>
        <pc:sldMkLst>
          <pc:docMk/>
          <pc:sldMk cId="3566130728" sldId="2147481396"/>
        </pc:sldMkLst>
      </pc:sldChg>
      <pc:sldChg chg="del">
        <pc:chgData name="David VACHALA" userId="76d02b97-1bbd-456c-868a-7dcf11490085" providerId="ADAL" clId="{AF71327F-E28C-4DE6-84DA-A97B3B2E71A4}" dt="2025-01-16T16:45:18.609" v="28" actId="47"/>
        <pc:sldMkLst>
          <pc:docMk/>
          <pc:sldMk cId="3425843798" sldId="2147481397"/>
        </pc:sldMkLst>
      </pc:sldChg>
      <pc:sldChg chg="del">
        <pc:chgData name="David VACHALA" userId="76d02b97-1bbd-456c-868a-7dcf11490085" providerId="ADAL" clId="{AF71327F-E28C-4DE6-84DA-A97B3B2E71A4}" dt="2025-01-16T16:45:28.591" v="48" actId="47"/>
        <pc:sldMkLst>
          <pc:docMk/>
          <pc:sldMk cId="2635293893" sldId="2147481398"/>
        </pc:sldMkLst>
      </pc:sldChg>
      <pc:sldChg chg="del">
        <pc:chgData name="David VACHALA" userId="76d02b97-1bbd-456c-868a-7dcf11490085" providerId="ADAL" clId="{AF71327F-E28C-4DE6-84DA-A97B3B2E71A4}" dt="2025-01-16T16:45:29.175" v="49" actId="47"/>
        <pc:sldMkLst>
          <pc:docMk/>
          <pc:sldMk cId="3595921323" sldId="2147481399"/>
        </pc:sldMkLst>
      </pc:sldChg>
      <pc:sldChg chg="del">
        <pc:chgData name="David VACHALA" userId="76d02b97-1bbd-456c-868a-7dcf11490085" providerId="ADAL" clId="{AF71327F-E28C-4DE6-84DA-A97B3B2E71A4}" dt="2025-01-16T16:45:28.136" v="47" actId="47"/>
        <pc:sldMkLst>
          <pc:docMk/>
          <pc:sldMk cId="997549388" sldId="2147481400"/>
        </pc:sldMkLst>
      </pc:sldChg>
      <pc:sldChg chg="del">
        <pc:chgData name="David VACHALA" userId="76d02b97-1bbd-456c-868a-7dcf11490085" providerId="ADAL" clId="{AF71327F-E28C-4DE6-84DA-A97B3B2E71A4}" dt="2025-01-16T16:45:29.518" v="50" actId="47"/>
        <pc:sldMkLst>
          <pc:docMk/>
          <pc:sldMk cId="4078841751" sldId="2147481401"/>
        </pc:sldMkLst>
      </pc:sldChg>
      <pc:sldChg chg="del">
        <pc:chgData name="David VACHALA" userId="76d02b97-1bbd-456c-868a-7dcf11490085" providerId="ADAL" clId="{AF71327F-E28C-4DE6-84DA-A97B3B2E71A4}" dt="2025-01-16T16:45:30.159" v="51" actId="47"/>
        <pc:sldMkLst>
          <pc:docMk/>
          <pc:sldMk cId="2268859993" sldId="2147481402"/>
        </pc:sldMkLst>
      </pc:sldChg>
      <pc:sldChg chg="del">
        <pc:chgData name="David VACHALA" userId="76d02b97-1bbd-456c-868a-7dcf11490085" providerId="ADAL" clId="{AF71327F-E28C-4DE6-84DA-A97B3B2E71A4}" dt="2025-01-16T16:45:30.706" v="52" actId="47"/>
        <pc:sldMkLst>
          <pc:docMk/>
          <pc:sldMk cId="1014230233" sldId="2147481403"/>
        </pc:sldMkLst>
      </pc:sldChg>
      <pc:sldChg chg="del">
        <pc:chgData name="David VACHALA" userId="76d02b97-1bbd-456c-868a-7dcf11490085" providerId="ADAL" clId="{AF71327F-E28C-4DE6-84DA-A97B3B2E71A4}" dt="2025-01-16T16:45:31.238" v="53" actId="47"/>
        <pc:sldMkLst>
          <pc:docMk/>
          <pc:sldMk cId="2258485177" sldId="2147481404"/>
        </pc:sldMkLst>
      </pc:sldChg>
      <pc:sldChg chg="del">
        <pc:chgData name="David VACHALA" userId="76d02b97-1bbd-456c-868a-7dcf11490085" providerId="ADAL" clId="{AF71327F-E28C-4DE6-84DA-A97B3B2E71A4}" dt="2025-01-16T16:45:32.167" v="55" actId="47"/>
        <pc:sldMkLst>
          <pc:docMk/>
          <pc:sldMk cId="1834266176" sldId="2147481405"/>
        </pc:sldMkLst>
      </pc:sldChg>
      <pc:sldChg chg="del">
        <pc:chgData name="David VACHALA" userId="76d02b97-1bbd-456c-868a-7dcf11490085" providerId="ADAL" clId="{AF71327F-E28C-4DE6-84DA-A97B3B2E71A4}" dt="2025-01-16T16:45:32.635" v="56" actId="47"/>
        <pc:sldMkLst>
          <pc:docMk/>
          <pc:sldMk cId="3926038019" sldId="2147481406"/>
        </pc:sldMkLst>
      </pc:sldChg>
      <pc:sldChg chg="del">
        <pc:chgData name="David VACHALA" userId="76d02b97-1bbd-456c-868a-7dcf11490085" providerId="ADAL" clId="{AF71327F-E28C-4DE6-84DA-A97B3B2E71A4}" dt="2025-01-16T16:45:31.743" v="54" actId="47"/>
        <pc:sldMkLst>
          <pc:docMk/>
          <pc:sldMk cId="822861164" sldId="2147481407"/>
        </pc:sldMkLst>
      </pc:sldChg>
      <pc:sldChg chg="del">
        <pc:chgData name="David VACHALA" userId="76d02b97-1bbd-456c-868a-7dcf11490085" providerId="ADAL" clId="{AF71327F-E28C-4DE6-84DA-A97B3B2E71A4}" dt="2025-01-16T16:45:33.737" v="57" actId="47"/>
        <pc:sldMkLst>
          <pc:docMk/>
          <pc:sldMk cId="3666586653" sldId="2147481408"/>
        </pc:sldMkLst>
      </pc:sldChg>
      <pc:sldChg chg="del">
        <pc:chgData name="David VACHALA" userId="76d02b97-1bbd-456c-868a-7dcf11490085" providerId="ADAL" clId="{AF71327F-E28C-4DE6-84DA-A97B3B2E71A4}" dt="2025-01-16T16:45:35.048" v="59" actId="47"/>
        <pc:sldMkLst>
          <pc:docMk/>
          <pc:sldMk cId="1713181318" sldId="2147481409"/>
        </pc:sldMkLst>
      </pc:sldChg>
      <pc:sldChg chg="del">
        <pc:chgData name="David VACHALA" userId="76d02b97-1bbd-456c-868a-7dcf11490085" providerId="ADAL" clId="{AF71327F-E28C-4DE6-84DA-A97B3B2E71A4}" dt="2025-01-16T16:45:52.108" v="76" actId="47"/>
        <pc:sldMkLst>
          <pc:docMk/>
          <pc:sldMk cId="1391491995" sldId="2147481410"/>
        </pc:sldMkLst>
      </pc:sldChg>
      <pc:sldChg chg="del">
        <pc:chgData name="David VACHALA" userId="76d02b97-1bbd-456c-868a-7dcf11490085" providerId="ADAL" clId="{AF71327F-E28C-4DE6-84DA-A97B3B2E71A4}" dt="2025-01-16T16:45:52.577" v="77" actId="47"/>
        <pc:sldMkLst>
          <pc:docMk/>
          <pc:sldMk cId="3176312814" sldId="2147481411"/>
        </pc:sldMkLst>
      </pc:sldChg>
      <pc:sldChg chg="del">
        <pc:chgData name="David VACHALA" userId="76d02b97-1bbd-456c-868a-7dcf11490085" providerId="ADAL" clId="{AF71327F-E28C-4DE6-84DA-A97B3B2E71A4}" dt="2025-01-16T16:45:52.905" v="78" actId="47"/>
        <pc:sldMkLst>
          <pc:docMk/>
          <pc:sldMk cId="1020303462" sldId="2147481412"/>
        </pc:sldMkLst>
      </pc:sldChg>
      <pc:sldChg chg="del">
        <pc:chgData name="David VACHALA" userId="76d02b97-1bbd-456c-868a-7dcf11490085" providerId="ADAL" clId="{AF71327F-E28C-4DE6-84DA-A97B3B2E71A4}" dt="2025-01-16T16:45:53.190" v="79" actId="47"/>
        <pc:sldMkLst>
          <pc:docMk/>
          <pc:sldMk cId="2499723597" sldId="2147481413"/>
        </pc:sldMkLst>
      </pc:sldChg>
      <pc:sldChg chg="del">
        <pc:chgData name="David VACHALA" userId="76d02b97-1bbd-456c-868a-7dcf11490085" providerId="ADAL" clId="{AF71327F-E28C-4DE6-84DA-A97B3B2E71A4}" dt="2025-01-16T16:45:53.466" v="80" actId="47"/>
        <pc:sldMkLst>
          <pc:docMk/>
          <pc:sldMk cId="441055508" sldId="2147481414"/>
        </pc:sldMkLst>
      </pc:sldChg>
      <pc:sldChg chg="new">
        <pc:chgData name="David VACHALA" userId="76d02b97-1bbd-456c-868a-7dcf11490085" providerId="ADAL" clId="{AF71327F-E28C-4DE6-84DA-A97B3B2E71A4}" dt="2025-01-16T16:45:15.021" v="26" actId="680"/>
        <pc:sldMkLst>
          <pc:docMk/>
          <pc:sldMk cId="2713013895" sldId="2147481415"/>
        </pc:sldMkLst>
      </pc:sldChg>
      <pc:sldChg chg="addSp delSp modSp new mod">
        <pc:chgData name="David VACHALA" userId="76d02b97-1bbd-456c-868a-7dcf11490085" providerId="ADAL" clId="{AF71327F-E28C-4DE6-84DA-A97B3B2E71A4}" dt="2025-01-27T08:12:15.337" v="292"/>
        <pc:sldMkLst>
          <pc:docMk/>
          <pc:sldMk cId="1221590342" sldId="2147481416"/>
        </pc:sldMkLst>
      </pc:sldChg>
      <pc:sldChg chg="addSp modSp add mod">
        <pc:chgData name="David VACHALA" userId="76d02b97-1bbd-456c-868a-7dcf11490085" providerId="ADAL" clId="{AF71327F-E28C-4DE6-84DA-A97B3B2E71A4}" dt="2025-01-27T08:17:14.006" v="494" actId="20577"/>
        <pc:sldMkLst>
          <pc:docMk/>
          <pc:sldMk cId="1411683606" sldId="2147481417"/>
        </pc:sldMkLst>
      </pc:sldChg>
      <pc:sldChg chg="addSp modSp add mod">
        <pc:chgData name="David VACHALA" userId="76d02b97-1bbd-456c-868a-7dcf11490085" providerId="ADAL" clId="{AF71327F-E28C-4DE6-84DA-A97B3B2E71A4}" dt="2025-01-27T08:20:17.257" v="591" actId="1076"/>
        <pc:sldMkLst>
          <pc:docMk/>
          <pc:sldMk cId="3449004502" sldId="2147481418"/>
        </pc:sldMkLst>
      </pc:sldChg>
      <pc:sldChg chg="addSp modSp add mod">
        <pc:chgData name="David VACHALA" userId="76d02b97-1bbd-456c-868a-7dcf11490085" providerId="ADAL" clId="{AF71327F-E28C-4DE6-84DA-A97B3B2E71A4}" dt="2025-01-27T08:28:35.961" v="638" actId="20577"/>
        <pc:sldMkLst>
          <pc:docMk/>
          <pc:sldMk cId="1704224382" sldId="2147481419"/>
        </pc:sldMkLst>
      </pc:sldChg>
      <pc:sldChg chg="addSp modSp add mod modShow">
        <pc:chgData name="David VACHALA" userId="76d02b97-1bbd-456c-868a-7dcf11490085" providerId="ADAL" clId="{AF71327F-E28C-4DE6-84DA-A97B3B2E71A4}" dt="2025-01-29T12:12:52.711" v="987" actId="729"/>
        <pc:sldMkLst>
          <pc:docMk/>
          <pc:sldMk cId="938745613" sldId="2147481420"/>
        </pc:sldMkLst>
      </pc:sldChg>
      <pc:sldChg chg="addSp delSp modSp add mod">
        <pc:chgData name="David VACHALA" userId="76d02b97-1bbd-456c-868a-7dcf11490085" providerId="ADAL" clId="{AF71327F-E28C-4DE6-84DA-A97B3B2E71A4}" dt="2025-01-27T08:50:28.417" v="910" actId="20577"/>
        <pc:sldMkLst>
          <pc:docMk/>
          <pc:sldMk cId="2596577369" sldId="2147481421"/>
        </pc:sldMkLst>
      </pc:sldChg>
      <pc:sldChg chg="addSp modSp add mod ord">
        <pc:chgData name="David VACHALA" userId="76d02b97-1bbd-456c-868a-7dcf11490085" providerId="ADAL" clId="{AF71327F-E28C-4DE6-84DA-A97B3B2E71A4}" dt="2025-01-27T08:44:15.412" v="854" actId="14100"/>
        <pc:sldMkLst>
          <pc:docMk/>
          <pc:sldMk cId="2205535201" sldId="2147481422"/>
        </pc:sldMkLst>
      </pc:sldChg>
      <pc:sldChg chg="addSp delSp modSp add mod">
        <pc:chgData name="David VACHALA" userId="76d02b97-1bbd-456c-868a-7dcf11490085" providerId="ADAL" clId="{AF71327F-E28C-4DE6-84DA-A97B3B2E71A4}" dt="2025-01-29T12:07:56.519" v="986" actId="20577"/>
        <pc:sldMkLst>
          <pc:docMk/>
          <pc:sldMk cId="760420458" sldId="2147481423"/>
        </pc:sldMkLst>
      </pc:sldChg>
      <pc:sldChg chg="add del">
        <pc:chgData name="David VACHALA" userId="76d02b97-1bbd-456c-868a-7dcf11490085" providerId="ADAL" clId="{AF71327F-E28C-4DE6-84DA-A97B3B2E71A4}" dt="2025-01-29T11:59:28.446" v="980" actId="47"/>
        <pc:sldMkLst>
          <pc:docMk/>
          <pc:sldMk cId="2309669917" sldId="2147481424"/>
        </pc:sldMkLst>
      </pc:sldChg>
      <pc:sldChg chg="add del">
        <pc:chgData name="David VACHALA" userId="76d02b97-1bbd-456c-868a-7dcf11490085" providerId="ADAL" clId="{AF71327F-E28C-4DE6-84DA-A97B3B2E71A4}" dt="2025-01-29T11:59:32.851" v="981" actId="47"/>
        <pc:sldMkLst>
          <pc:docMk/>
          <pc:sldMk cId="79189416" sldId="2147481425"/>
        </pc:sldMkLst>
      </pc:sldChg>
      <pc:sldChg chg="add del">
        <pc:chgData name="David VACHALA" userId="76d02b97-1bbd-456c-868a-7dcf11490085" providerId="ADAL" clId="{AF71327F-E28C-4DE6-84DA-A97B3B2E71A4}" dt="2025-01-27T08:38:14.959" v="675"/>
        <pc:sldMkLst>
          <pc:docMk/>
          <pc:sldMk cId="3013992561" sldId="2147481426"/>
        </pc:sldMkLst>
      </pc:sldChg>
    </pc:docChg>
  </pc:docChgLst>
  <pc:docChgLst>
    <pc:chgData name="David Vachala" userId="91433487-0c4d-408d-9c05-4db9b7ff8fc7" providerId="ADAL" clId="{EFA440D3-084A-43C7-88B2-C5AC625FFF3E}"/>
    <pc:docChg chg="undo custSel addSld delSld modSld sldOrd modSection">
      <pc:chgData name="David Vachala" userId="91433487-0c4d-408d-9c05-4db9b7ff8fc7" providerId="ADAL" clId="{EFA440D3-084A-43C7-88B2-C5AC625FFF3E}" dt="2024-06-26T11:37:54.680" v="1453" actId="20577"/>
      <pc:docMkLst>
        <pc:docMk/>
      </pc:docMkLst>
      <pc:sldChg chg="modSp mod">
        <pc:chgData name="David Vachala" userId="91433487-0c4d-408d-9c05-4db9b7ff8fc7" providerId="ADAL" clId="{EFA440D3-084A-43C7-88B2-C5AC625FFF3E}" dt="2024-06-17T06:16:38.449" v="10" actId="20577"/>
        <pc:sldMkLst>
          <pc:docMk/>
          <pc:sldMk cId="409723674" sldId="259"/>
        </pc:sldMkLst>
      </pc:sldChg>
      <pc:sldChg chg="modSp mod">
        <pc:chgData name="David Vachala" userId="91433487-0c4d-408d-9c05-4db9b7ff8fc7" providerId="ADAL" clId="{EFA440D3-084A-43C7-88B2-C5AC625FFF3E}" dt="2024-06-17T07:07:40.142" v="288" actId="20577"/>
        <pc:sldMkLst>
          <pc:docMk/>
          <pc:sldMk cId="1743216632" sldId="261"/>
        </pc:sldMkLst>
      </pc:sldChg>
      <pc:sldChg chg="del">
        <pc:chgData name="David Vachala" userId="91433487-0c4d-408d-9c05-4db9b7ff8fc7" providerId="ADAL" clId="{EFA440D3-084A-43C7-88B2-C5AC625FFF3E}" dt="2024-06-17T06:17:01.451" v="22" actId="47"/>
        <pc:sldMkLst>
          <pc:docMk/>
          <pc:sldMk cId="281174175" sldId="358"/>
        </pc:sldMkLst>
      </pc:sldChg>
      <pc:sldChg chg="del">
        <pc:chgData name="David Vachala" userId="91433487-0c4d-408d-9c05-4db9b7ff8fc7" providerId="ADAL" clId="{EFA440D3-084A-43C7-88B2-C5AC625FFF3E}" dt="2024-06-17T06:17:01.649" v="23" actId="47"/>
        <pc:sldMkLst>
          <pc:docMk/>
          <pc:sldMk cId="43059099" sldId="359"/>
        </pc:sldMkLst>
      </pc:sldChg>
      <pc:sldChg chg="del">
        <pc:chgData name="David Vachala" userId="91433487-0c4d-408d-9c05-4db9b7ff8fc7" providerId="ADAL" clId="{EFA440D3-084A-43C7-88B2-C5AC625FFF3E}" dt="2024-06-17T06:17:02.116" v="24" actId="47"/>
        <pc:sldMkLst>
          <pc:docMk/>
          <pc:sldMk cId="1932457649" sldId="360"/>
        </pc:sldMkLst>
      </pc:sldChg>
      <pc:sldChg chg="del">
        <pc:chgData name="David Vachala" userId="91433487-0c4d-408d-9c05-4db9b7ff8fc7" providerId="ADAL" clId="{EFA440D3-084A-43C7-88B2-C5AC625FFF3E}" dt="2024-06-17T06:17:00.418" v="16" actId="47"/>
        <pc:sldMkLst>
          <pc:docMk/>
          <pc:sldMk cId="1194949818" sldId="361"/>
        </pc:sldMkLst>
      </pc:sldChg>
      <pc:sldChg chg="del">
        <pc:chgData name="David Vachala" userId="91433487-0c4d-408d-9c05-4db9b7ff8fc7" providerId="ADAL" clId="{EFA440D3-084A-43C7-88B2-C5AC625FFF3E}" dt="2024-06-17T06:17:02.435" v="25" actId="47"/>
        <pc:sldMkLst>
          <pc:docMk/>
          <pc:sldMk cId="3757548628" sldId="362"/>
        </pc:sldMkLst>
      </pc:sldChg>
      <pc:sldChg chg="del">
        <pc:chgData name="David Vachala" userId="91433487-0c4d-408d-9c05-4db9b7ff8fc7" providerId="ADAL" clId="{EFA440D3-084A-43C7-88B2-C5AC625FFF3E}" dt="2024-06-17T06:17:00.595" v="17" actId="47"/>
        <pc:sldMkLst>
          <pc:docMk/>
          <pc:sldMk cId="2538459431" sldId="363"/>
        </pc:sldMkLst>
      </pc:sldChg>
      <pc:sldChg chg="del">
        <pc:chgData name="David Vachala" userId="91433487-0c4d-408d-9c05-4db9b7ff8fc7" providerId="ADAL" clId="{EFA440D3-084A-43C7-88B2-C5AC625FFF3E}" dt="2024-06-17T06:17:00.908" v="19" actId="47"/>
        <pc:sldMkLst>
          <pc:docMk/>
          <pc:sldMk cId="3846996294" sldId="365"/>
        </pc:sldMkLst>
      </pc:sldChg>
      <pc:sldChg chg="del">
        <pc:chgData name="David Vachala" userId="91433487-0c4d-408d-9c05-4db9b7ff8fc7" providerId="ADAL" clId="{EFA440D3-084A-43C7-88B2-C5AC625FFF3E}" dt="2024-06-17T06:17:03.277" v="27" actId="47"/>
        <pc:sldMkLst>
          <pc:docMk/>
          <pc:sldMk cId="2151826336" sldId="367"/>
        </pc:sldMkLst>
      </pc:sldChg>
      <pc:sldChg chg="del">
        <pc:chgData name="David Vachala" userId="91433487-0c4d-408d-9c05-4db9b7ff8fc7" providerId="ADAL" clId="{EFA440D3-084A-43C7-88B2-C5AC625FFF3E}" dt="2024-06-17T06:17:00.738" v="18" actId="47"/>
        <pc:sldMkLst>
          <pc:docMk/>
          <pc:sldMk cId="526938571" sldId="368"/>
        </pc:sldMkLst>
      </pc:sldChg>
      <pc:sldChg chg="del">
        <pc:chgData name="David Vachala" userId="91433487-0c4d-408d-9c05-4db9b7ff8fc7" providerId="ADAL" clId="{EFA440D3-084A-43C7-88B2-C5AC625FFF3E}" dt="2024-06-17T06:17:04.509" v="30" actId="47"/>
        <pc:sldMkLst>
          <pc:docMk/>
          <pc:sldMk cId="3660734626" sldId="370"/>
        </pc:sldMkLst>
      </pc:sldChg>
      <pc:sldChg chg="del">
        <pc:chgData name="David Vachala" userId="91433487-0c4d-408d-9c05-4db9b7ff8fc7" providerId="ADAL" clId="{EFA440D3-084A-43C7-88B2-C5AC625FFF3E}" dt="2024-06-17T06:17:04.814" v="31" actId="47"/>
        <pc:sldMkLst>
          <pc:docMk/>
          <pc:sldMk cId="61593387" sldId="371"/>
        </pc:sldMkLst>
      </pc:sldChg>
      <pc:sldChg chg="del">
        <pc:chgData name="David Vachala" userId="91433487-0c4d-408d-9c05-4db9b7ff8fc7" providerId="ADAL" clId="{EFA440D3-084A-43C7-88B2-C5AC625FFF3E}" dt="2024-06-17T06:17:05.139" v="32" actId="47"/>
        <pc:sldMkLst>
          <pc:docMk/>
          <pc:sldMk cId="2848573613" sldId="373"/>
        </pc:sldMkLst>
      </pc:sldChg>
      <pc:sldChg chg="del">
        <pc:chgData name="David Vachala" userId="91433487-0c4d-408d-9c05-4db9b7ff8fc7" providerId="ADAL" clId="{EFA440D3-084A-43C7-88B2-C5AC625FFF3E}" dt="2024-06-17T06:17:03.615" v="28" actId="47"/>
        <pc:sldMkLst>
          <pc:docMk/>
          <pc:sldMk cId="1382612649" sldId="374"/>
        </pc:sldMkLst>
      </pc:sldChg>
      <pc:sldChg chg="del">
        <pc:chgData name="David Vachala" userId="91433487-0c4d-408d-9c05-4db9b7ff8fc7" providerId="ADAL" clId="{EFA440D3-084A-43C7-88B2-C5AC625FFF3E}" dt="2024-06-17T06:17:05.433" v="33" actId="47"/>
        <pc:sldMkLst>
          <pc:docMk/>
          <pc:sldMk cId="192713651" sldId="375"/>
        </pc:sldMkLst>
      </pc:sldChg>
      <pc:sldChg chg="del">
        <pc:chgData name="David Vachala" userId="91433487-0c4d-408d-9c05-4db9b7ff8fc7" providerId="ADAL" clId="{EFA440D3-084A-43C7-88B2-C5AC625FFF3E}" dt="2024-06-17T06:17:02.872" v="26" actId="47"/>
        <pc:sldMkLst>
          <pc:docMk/>
          <pc:sldMk cId="2428665240" sldId="376"/>
        </pc:sldMkLst>
      </pc:sldChg>
      <pc:sldChg chg="del">
        <pc:chgData name="David Vachala" userId="91433487-0c4d-408d-9c05-4db9b7ff8fc7" providerId="ADAL" clId="{EFA440D3-084A-43C7-88B2-C5AC625FFF3E}" dt="2024-06-17T06:16:11.642" v="1" actId="47"/>
        <pc:sldMkLst>
          <pc:docMk/>
          <pc:sldMk cId="1369360527" sldId="377"/>
        </pc:sldMkLst>
      </pc:sldChg>
      <pc:sldChg chg="del">
        <pc:chgData name="David Vachala" userId="91433487-0c4d-408d-9c05-4db9b7ff8fc7" providerId="ADAL" clId="{EFA440D3-084A-43C7-88B2-C5AC625FFF3E}" dt="2024-06-17T06:17:01.277" v="21" actId="47"/>
        <pc:sldMkLst>
          <pc:docMk/>
          <pc:sldMk cId="268658851" sldId="378"/>
        </pc:sldMkLst>
      </pc:sldChg>
      <pc:sldChg chg="del">
        <pc:chgData name="David Vachala" userId="91433487-0c4d-408d-9c05-4db9b7ff8fc7" providerId="ADAL" clId="{EFA440D3-084A-43C7-88B2-C5AC625FFF3E}" dt="2024-06-17T06:17:03.864" v="29" actId="47"/>
        <pc:sldMkLst>
          <pc:docMk/>
          <pc:sldMk cId="447082805" sldId="379"/>
        </pc:sldMkLst>
      </pc:sldChg>
      <pc:sldChg chg="del">
        <pc:chgData name="David Vachala" userId="91433487-0c4d-408d-9c05-4db9b7ff8fc7" providerId="ADAL" clId="{EFA440D3-084A-43C7-88B2-C5AC625FFF3E}" dt="2024-06-17T06:17:00.257" v="15" actId="47"/>
        <pc:sldMkLst>
          <pc:docMk/>
          <pc:sldMk cId="1915871281" sldId="380"/>
        </pc:sldMkLst>
      </pc:sldChg>
      <pc:sldChg chg="del">
        <pc:chgData name="David Vachala" userId="91433487-0c4d-408d-9c05-4db9b7ff8fc7" providerId="ADAL" clId="{EFA440D3-084A-43C7-88B2-C5AC625FFF3E}" dt="2024-06-17T06:17:01.158" v="20" actId="47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EFA440D3-084A-43C7-88B2-C5AC625FFF3E}" dt="2024-06-17T06:17:23.233" v="62" actId="47"/>
        <pc:sldMkLst>
          <pc:docMk/>
          <pc:sldMk cId="1966369927" sldId="2147481225"/>
        </pc:sldMkLst>
      </pc:sldChg>
      <pc:sldChg chg="del">
        <pc:chgData name="David Vachala" userId="91433487-0c4d-408d-9c05-4db9b7ff8fc7" providerId="ADAL" clId="{EFA440D3-084A-43C7-88B2-C5AC625FFF3E}" dt="2024-06-17T06:17:23.506" v="63" actId="47"/>
        <pc:sldMkLst>
          <pc:docMk/>
          <pc:sldMk cId="1757570859" sldId="2147481226"/>
        </pc:sldMkLst>
      </pc:sldChg>
      <pc:sldChg chg="del">
        <pc:chgData name="David Vachala" userId="91433487-0c4d-408d-9c05-4db9b7ff8fc7" providerId="ADAL" clId="{EFA440D3-084A-43C7-88B2-C5AC625FFF3E}" dt="2024-06-17T06:17:20.961" v="52" actId="47"/>
        <pc:sldMkLst>
          <pc:docMk/>
          <pc:sldMk cId="2813185474" sldId="2147481227"/>
        </pc:sldMkLst>
      </pc:sldChg>
      <pc:sldChg chg="del">
        <pc:chgData name="David Vachala" userId="91433487-0c4d-408d-9c05-4db9b7ff8fc7" providerId="ADAL" clId="{EFA440D3-084A-43C7-88B2-C5AC625FFF3E}" dt="2024-06-17T06:17:22.524" v="59" actId="47"/>
        <pc:sldMkLst>
          <pc:docMk/>
          <pc:sldMk cId="4246350269" sldId="2147481228"/>
        </pc:sldMkLst>
      </pc:sldChg>
      <pc:sldChg chg="del">
        <pc:chgData name="David Vachala" userId="91433487-0c4d-408d-9c05-4db9b7ff8fc7" providerId="ADAL" clId="{EFA440D3-084A-43C7-88B2-C5AC625FFF3E}" dt="2024-06-17T06:17:22.789" v="60" actId="47"/>
        <pc:sldMkLst>
          <pc:docMk/>
          <pc:sldMk cId="1492131502" sldId="2147481229"/>
        </pc:sldMkLst>
      </pc:sldChg>
      <pc:sldChg chg="del">
        <pc:chgData name="David Vachala" userId="91433487-0c4d-408d-9c05-4db9b7ff8fc7" providerId="ADAL" clId="{EFA440D3-084A-43C7-88B2-C5AC625FFF3E}" dt="2024-06-17T06:17:23.010" v="61" actId="47"/>
        <pc:sldMkLst>
          <pc:docMk/>
          <pc:sldMk cId="2285086783" sldId="2147481230"/>
        </pc:sldMkLst>
      </pc:sldChg>
      <pc:sldChg chg="del">
        <pc:chgData name="David Vachala" userId="91433487-0c4d-408d-9c05-4db9b7ff8fc7" providerId="ADAL" clId="{EFA440D3-084A-43C7-88B2-C5AC625FFF3E}" dt="2024-06-17T06:17:21.205" v="53" actId="47"/>
        <pc:sldMkLst>
          <pc:docMk/>
          <pc:sldMk cId="3652679005" sldId="2147481231"/>
        </pc:sldMkLst>
      </pc:sldChg>
      <pc:sldChg chg="del">
        <pc:chgData name="David Vachala" userId="91433487-0c4d-408d-9c05-4db9b7ff8fc7" providerId="ADAL" clId="{EFA440D3-084A-43C7-88B2-C5AC625FFF3E}" dt="2024-06-17T06:17:21.411" v="54" actId="47"/>
        <pc:sldMkLst>
          <pc:docMk/>
          <pc:sldMk cId="3072259543" sldId="2147481232"/>
        </pc:sldMkLst>
      </pc:sldChg>
      <pc:sldChg chg="del">
        <pc:chgData name="David Vachala" userId="91433487-0c4d-408d-9c05-4db9b7ff8fc7" providerId="ADAL" clId="{EFA440D3-084A-43C7-88B2-C5AC625FFF3E}" dt="2024-06-17T06:17:21.567" v="55" actId="47"/>
        <pc:sldMkLst>
          <pc:docMk/>
          <pc:sldMk cId="2272730790" sldId="2147481233"/>
        </pc:sldMkLst>
      </pc:sldChg>
      <pc:sldChg chg="del">
        <pc:chgData name="David Vachala" userId="91433487-0c4d-408d-9c05-4db9b7ff8fc7" providerId="ADAL" clId="{EFA440D3-084A-43C7-88B2-C5AC625FFF3E}" dt="2024-06-17T06:17:21.740" v="56" actId="47"/>
        <pc:sldMkLst>
          <pc:docMk/>
          <pc:sldMk cId="1434020325" sldId="2147481234"/>
        </pc:sldMkLst>
      </pc:sldChg>
      <pc:sldChg chg="del">
        <pc:chgData name="David Vachala" userId="91433487-0c4d-408d-9c05-4db9b7ff8fc7" providerId="ADAL" clId="{EFA440D3-084A-43C7-88B2-C5AC625FFF3E}" dt="2024-06-17T06:17:21.875" v="57" actId="47"/>
        <pc:sldMkLst>
          <pc:docMk/>
          <pc:sldMk cId="2316072589" sldId="2147481235"/>
        </pc:sldMkLst>
      </pc:sldChg>
      <pc:sldChg chg="del">
        <pc:chgData name="David Vachala" userId="91433487-0c4d-408d-9c05-4db9b7ff8fc7" providerId="ADAL" clId="{EFA440D3-084A-43C7-88B2-C5AC625FFF3E}" dt="2024-06-17T06:17:22.075" v="58" actId="47"/>
        <pc:sldMkLst>
          <pc:docMk/>
          <pc:sldMk cId="611669218" sldId="2147481236"/>
        </pc:sldMkLst>
      </pc:sldChg>
      <pc:sldChg chg="delSp modSp del mod">
        <pc:chgData name="David Vachala" userId="91433487-0c4d-408d-9c05-4db9b7ff8fc7" providerId="ADAL" clId="{EFA440D3-084A-43C7-88B2-C5AC625FFF3E}" dt="2024-06-24T19:44:52.739" v="292" actId="47"/>
        <pc:sldMkLst>
          <pc:docMk/>
          <pc:sldMk cId="1744944099" sldId="2147481237"/>
        </pc:sldMkLst>
      </pc:sldChg>
      <pc:sldChg chg="del">
        <pc:chgData name="David Vachala" userId="91433487-0c4d-408d-9c05-4db9b7ff8fc7" providerId="ADAL" clId="{EFA440D3-084A-43C7-88B2-C5AC625FFF3E}" dt="2024-06-17T06:17:23.703" v="64" actId="47"/>
        <pc:sldMkLst>
          <pc:docMk/>
          <pc:sldMk cId="2457485446" sldId="2147481238"/>
        </pc:sldMkLst>
      </pc:sldChg>
      <pc:sldChg chg="modSp del mod">
        <pc:chgData name="David Vachala" userId="91433487-0c4d-408d-9c05-4db9b7ff8fc7" providerId="ADAL" clId="{EFA440D3-084A-43C7-88B2-C5AC625FFF3E}" dt="2024-06-24T19:45:36.993" v="295" actId="47"/>
        <pc:sldMkLst>
          <pc:docMk/>
          <pc:sldMk cId="706942397" sldId="2147481239"/>
        </pc:sldMkLst>
      </pc:sldChg>
      <pc:sldChg chg="del">
        <pc:chgData name="David Vachala" userId="91433487-0c4d-408d-9c05-4db9b7ff8fc7" providerId="ADAL" clId="{EFA440D3-084A-43C7-88B2-C5AC625FFF3E}" dt="2024-06-17T06:17:08.559" v="34" actId="47"/>
        <pc:sldMkLst>
          <pc:docMk/>
          <pc:sldMk cId="279422392" sldId="2147481240"/>
        </pc:sldMkLst>
      </pc:sldChg>
      <pc:sldChg chg="del">
        <pc:chgData name="David Vachala" userId="91433487-0c4d-408d-9c05-4db9b7ff8fc7" providerId="ADAL" clId="{EFA440D3-084A-43C7-88B2-C5AC625FFF3E}" dt="2024-06-17T06:17:08.746" v="35" actId="47"/>
        <pc:sldMkLst>
          <pc:docMk/>
          <pc:sldMk cId="2006714616" sldId="2147481241"/>
        </pc:sldMkLst>
      </pc:sldChg>
      <pc:sldChg chg="del">
        <pc:chgData name="David Vachala" userId="91433487-0c4d-408d-9c05-4db9b7ff8fc7" providerId="ADAL" clId="{EFA440D3-084A-43C7-88B2-C5AC625FFF3E}" dt="2024-06-17T06:17:08.913" v="36" actId="47"/>
        <pc:sldMkLst>
          <pc:docMk/>
          <pc:sldMk cId="973644156" sldId="2147481242"/>
        </pc:sldMkLst>
      </pc:sldChg>
      <pc:sldChg chg="del">
        <pc:chgData name="David Vachala" userId="91433487-0c4d-408d-9c05-4db9b7ff8fc7" providerId="ADAL" clId="{EFA440D3-084A-43C7-88B2-C5AC625FFF3E}" dt="2024-06-17T06:17:09.092" v="37" actId="47"/>
        <pc:sldMkLst>
          <pc:docMk/>
          <pc:sldMk cId="4173978208" sldId="2147481243"/>
        </pc:sldMkLst>
      </pc:sldChg>
      <pc:sldChg chg="del">
        <pc:chgData name="David Vachala" userId="91433487-0c4d-408d-9c05-4db9b7ff8fc7" providerId="ADAL" clId="{EFA440D3-084A-43C7-88B2-C5AC625FFF3E}" dt="2024-06-17T06:17:09.276" v="38" actId="47"/>
        <pc:sldMkLst>
          <pc:docMk/>
          <pc:sldMk cId="3322749581" sldId="2147481244"/>
        </pc:sldMkLst>
      </pc:sldChg>
      <pc:sldChg chg="del">
        <pc:chgData name="David Vachala" userId="91433487-0c4d-408d-9c05-4db9b7ff8fc7" providerId="ADAL" clId="{EFA440D3-084A-43C7-88B2-C5AC625FFF3E}" dt="2024-06-17T06:17:09.513" v="39" actId="47"/>
        <pc:sldMkLst>
          <pc:docMk/>
          <pc:sldMk cId="833398257" sldId="2147481245"/>
        </pc:sldMkLst>
      </pc:sldChg>
      <pc:sldChg chg="del">
        <pc:chgData name="David Vachala" userId="91433487-0c4d-408d-9c05-4db9b7ff8fc7" providerId="ADAL" clId="{EFA440D3-084A-43C7-88B2-C5AC625FFF3E}" dt="2024-06-17T06:17:10.923" v="41" actId="47"/>
        <pc:sldMkLst>
          <pc:docMk/>
          <pc:sldMk cId="92728362" sldId="2147481246"/>
        </pc:sldMkLst>
      </pc:sldChg>
      <pc:sldChg chg="del">
        <pc:chgData name="David Vachala" userId="91433487-0c4d-408d-9c05-4db9b7ff8fc7" providerId="ADAL" clId="{EFA440D3-084A-43C7-88B2-C5AC625FFF3E}" dt="2024-06-17T06:17:10.955" v="42" actId="47"/>
        <pc:sldMkLst>
          <pc:docMk/>
          <pc:sldMk cId="498202416" sldId="2147481247"/>
        </pc:sldMkLst>
      </pc:sldChg>
      <pc:sldChg chg="del">
        <pc:chgData name="David Vachala" userId="91433487-0c4d-408d-9c05-4db9b7ff8fc7" providerId="ADAL" clId="{EFA440D3-084A-43C7-88B2-C5AC625FFF3E}" dt="2024-06-17T06:17:11.291" v="43" actId="47"/>
        <pc:sldMkLst>
          <pc:docMk/>
          <pc:sldMk cId="1917591865" sldId="2147481248"/>
        </pc:sldMkLst>
      </pc:sldChg>
      <pc:sldChg chg="del">
        <pc:chgData name="David Vachala" userId="91433487-0c4d-408d-9c05-4db9b7ff8fc7" providerId="ADAL" clId="{EFA440D3-084A-43C7-88B2-C5AC625FFF3E}" dt="2024-06-17T06:17:11.508" v="44" actId="47"/>
        <pc:sldMkLst>
          <pc:docMk/>
          <pc:sldMk cId="3073549650" sldId="2147481249"/>
        </pc:sldMkLst>
      </pc:sldChg>
      <pc:sldChg chg="del">
        <pc:chgData name="David Vachala" userId="91433487-0c4d-408d-9c05-4db9b7ff8fc7" providerId="ADAL" clId="{EFA440D3-084A-43C7-88B2-C5AC625FFF3E}" dt="2024-06-17T06:17:11.664" v="45" actId="47"/>
        <pc:sldMkLst>
          <pc:docMk/>
          <pc:sldMk cId="4270240755" sldId="2147481250"/>
        </pc:sldMkLst>
      </pc:sldChg>
      <pc:sldChg chg="del">
        <pc:chgData name="David Vachala" userId="91433487-0c4d-408d-9c05-4db9b7ff8fc7" providerId="ADAL" clId="{EFA440D3-084A-43C7-88B2-C5AC625FFF3E}" dt="2024-06-17T06:17:11.962" v="46" actId="47"/>
        <pc:sldMkLst>
          <pc:docMk/>
          <pc:sldMk cId="3239234885" sldId="2147481251"/>
        </pc:sldMkLst>
      </pc:sldChg>
      <pc:sldChg chg="del">
        <pc:chgData name="David Vachala" userId="91433487-0c4d-408d-9c05-4db9b7ff8fc7" providerId="ADAL" clId="{EFA440D3-084A-43C7-88B2-C5AC625FFF3E}" dt="2024-06-17T06:17:12.261" v="47" actId="47"/>
        <pc:sldMkLst>
          <pc:docMk/>
          <pc:sldMk cId="2180559167" sldId="2147481252"/>
        </pc:sldMkLst>
      </pc:sldChg>
      <pc:sldChg chg="del">
        <pc:chgData name="David Vachala" userId="91433487-0c4d-408d-9c05-4db9b7ff8fc7" providerId="ADAL" clId="{EFA440D3-084A-43C7-88B2-C5AC625FFF3E}" dt="2024-06-17T06:17:12.513" v="48" actId="47"/>
        <pc:sldMkLst>
          <pc:docMk/>
          <pc:sldMk cId="301856777" sldId="2147481253"/>
        </pc:sldMkLst>
      </pc:sldChg>
      <pc:sldChg chg="del">
        <pc:chgData name="David Vachala" userId="91433487-0c4d-408d-9c05-4db9b7ff8fc7" providerId="ADAL" clId="{EFA440D3-084A-43C7-88B2-C5AC625FFF3E}" dt="2024-06-17T06:17:12.707" v="49" actId="47"/>
        <pc:sldMkLst>
          <pc:docMk/>
          <pc:sldMk cId="2009287940" sldId="2147481254"/>
        </pc:sldMkLst>
      </pc:sldChg>
      <pc:sldChg chg="new del">
        <pc:chgData name="David Vachala" userId="91433487-0c4d-408d-9c05-4db9b7ff8fc7" providerId="ADAL" clId="{EFA440D3-084A-43C7-88B2-C5AC625FFF3E}" dt="2024-06-17T06:17:00.061" v="14" actId="47"/>
        <pc:sldMkLst>
          <pc:docMk/>
          <pc:sldMk cId="14950870" sldId="2147481255"/>
        </pc:sldMkLst>
      </pc:sldChg>
      <pc:sldChg chg="new del">
        <pc:chgData name="David Vachala" userId="91433487-0c4d-408d-9c05-4db9b7ff8fc7" providerId="ADAL" clId="{EFA440D3-084A-43C7-88B2-C5AC625FFF3E}" dt="2024-06-17T06:17:23.898" v="65" actId="47"/>
        <pc:sldMkLst>
          <pc:docMk/>
          <pc:sldMk cId="2285911833" sldId="2147481256"/>
        </pc:sldMkLst>
      </pc:sldChg>
      <pc:sldChg chg="add del">
        <pc:chgData name="David Vachala" userId="91433487-0c4d-408d-9c05-4db9b7ff8fc7" providerId="ADAL" clId="{EFA440D3-084A-43C7-88B2-C5AC625FFF3E}" dt="2024-06-17T06:17:10.337" v="40" actId="47"/>
        <pc:sldMkLst>
          <pc:docMk/>
          <pc:sldMk cId="4092391689" sldId="2147481257"/>
        </pc:sldMkLst>
      </pc:sldChg>
      <pc:sldChg chg="add del">
        <pc:chgData name="David Vachala" userId="91433487-0c4d-408d-9c05-4db9b7ff8fc7" providerId="ADAL" clId="{EFA440D3-084A-43C7-88B2-C5AC625FFF3E}" dt="2024-06-24T19:44:59.331" v="293" actId="47"/>
        <pc:sldMkLst>
          <pc:docMk/>
          <pc:sldMk cId="1641764415" sldId="2147481258"/>
        </pc:sldMkLst>
      </pc:sldChg>
      <pc:sldChg chg="add del">
        <pc:chgData name="David Vachala" userId="91433487-0c4d-408d-9c05-4db9b7ff8fc7" providerId="ADAL" clId="{EFA440D3-084A-43C7-88B2-C5AC625FFF3E}" dt="2024-06-24T19:45:41.008" v="296" actId="47"/>
        <pc:sldMkLst>
          <pc:docMk/>
          <pc:sldMk cId="576536984" sldId="2147481259"/>
        </pc:sldMkLst>
      </pc:sldChg>
      <pc:sldChg chg="addSp modSp add mod">
        <pc:chgData name="David Vachala" userId="91433487-0c4d-408d-9c05-4db9b7ff8fc7" providerId="ADAL" clId="{EFA440D3-084A-43C7-88B2-C5AC625FFF3E}" dt="2024-06-26T11:33:12.475" v="1441" actId="1076"/>
        <pc:sldMkLst>
          <pc:docMk/>
          <pc:sldMk cId="3993935628" sldId="2147481260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530844445" sldId="214748126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863653876" sldId="214748126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631020316" sldId="2147481263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3861783714" sldId="2147481264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732868893" sldId="2147481265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417723187" sldId="2147481266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276483367" sldId="2147481267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831110412" sldId="2147481268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21350653" sldId="2147481269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1488186" sldId="2147481270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991732587" sldId="214748127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356319716" sldId="214748127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629776448" sldId="2147481273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915280" sldId="2147481274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791892494" sldId="2147481275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88030513" sldId="2147481276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649674729" sldId="2147481277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37921188" sldId="2147481278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3194758293" sldId="2147481279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97935389" sldId="2147481280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1943224042" sldId="2147481281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321986486" sldId="2147481282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904552373" sldId="2147481283"/>
        </pc:sldMkLst>
      </pc:sldChg>
      <pc:sldChg chg="addSp modSp add mod">
        <pc:chgData name="David Vachala" userId="91433487-0c4d-408d-9c05-4db9b7ff8fc7" providerId="ADAL" clId="{EFA440D3-084A-43C7-88B2-C5AC625FFF3E}" dt="2024-06-24T19:57:54.559" v="613" actId="20577"/>
        <pc:sldMkLst>
          <pc:docMk/>
          <pc:sldMk cId="3126096773" sldId="2147481284"/>
        </pc:sldMkLst>
      </pc:sldChg>
      <pc:sldChg chg="addSp modSp add mod">
        <pc:chgData name="David Vachala" userId="91433487-0c4d-408d-9c05-4db9b7ff8fc7" providerId="ADAL" clId="{EFA440D3-084A-43C7-88B2-C5AC625FFF3E}" dt="2024-06-24T20:00:32.518" v="661" actId="27636"/>
        <pc:sldMkLst>
          <pc:docMk/>
          <pc:sldMk cId="1185249224" sldId="2147481285"/>
        </pc:sldMkLst>
      </pc:sldChg>
      <pc:sldChg chg="addSp modSp add mod">
        <pc:chgData name="David Vachala" userId="91433487-0c4d-408d-9c05-4db9b7ff8fc7" providerId="ADAL" clId="{EFA440D3-084A-43C7-88B2-C5AC625FFF3E}" dt="2024-06-24T20:02:59.200" v="680" actId="27636"/>
        <pc:sldMkLst>
          <pc:docMk/>
          <pc:sldMk cId="2351232530" sldId="2147481286"/>
        </pc:sldMkLst>
      </pc:sldChg>
      <pc:sldChg chg="addSp modSp add del mod">
        <pc:chgData name="David Vachala" userId="91433487-0c4d-408d-9c05-4db9b7ff8fc7" providerId="ADAL" clId="{EFA440D3-084A-43C7-88B2-C5AC625FFF3E}" dt="2024-06-24T20:07:10.211" v="724" actId="47"/>
        <pc:sldMkLst>
          <pc:docMk/>
          <pc:sldMk cId="770652440" sldId="2147481287"/>
        </pc:sldMkLst>
      </pc:sldChg>
      <pc:sldChg chg="new del">
        <pc:chgData name="David Vachala" userId="91433487-0c4d-408d-9c05-4db9b7ff8fc7" providerId="ADAL" clId="{EFA440D3-084A-43C7-88B2-C5AC625FFF3E}" dt="2024-06-26T11:10:00.410" v="734" actId="680"/>
        <pc:sldMkLst>
          <pc:docMk/>
          <pc:sldMk cId="3398414629" sldId="2147481287"/>
        </pc:sldMkLst>
      </pc:sldChg>
      <pc:sldChg chg="addSp modSp new mod ord">
        <pc:chgData name="David Vachala" userId="91433487-0c4d-408d-9c05-4db9b7ff8fc7" providerId="ADAL" clId="{EFA440D3-084A-43C7-88B2-C5AC625FFF3E}" dt="2024-06-26T11:12:31.847" v="834" actId="20577"/>
        <pc:sldMkLst>
          <pc:docMk/>
          <pc:sldMk cId="3736999597" sldId="2147481287"/>
        </pc:sldMkLst>
      </pc:sldChg>
      <pc:sldChg chg="addSp modSp new mod">
        <pc:chgData name="David Vachala" userId="91433487-0c4d-408d-9c05-4db9b7ff8fc7" providerId="ADAL" clId="{EFA440D3-084A-43C7-88B2-C5AC625FFF3E}" dt="2024-06-26T11:37:54.680" v="1453" actId="20577"/>
        <pc:sldMkLst>
          <pc:docMk/>
          <pc:sldMk cId="2395698783" sldId="2147481288"/>
        </pc:sldMkLst>
      </pc:sldChg>
      <pc:sldChg chg="modSp add del mod">
        <pc:chgData name="David Vachala" userId="91433487-0c4d-408d-9c05-4db9b7ff8fc7" providerId="ADAL" clId="{EFA440D3-084A-43C7-88B2-C5AC625FFF3E}" dt="2024-06-24T20:07:10.836" v="725" actId="47"/>
        <pc:sldMkLst>
          <pc:docMk/>
          <pc:sldMk cId="2767456015" sldId="2147481288"/>
        </pc:sldMkLst>
      </pc:sldChg>
      <pc:sldChg chg="add del">
        <pc:chgData name="David Vachala" userId="91433487-0c4d-408d-9c05-4db9b7ff8fc7" providerId="ADAL" clId="{EFA440D3-084A-43C7-88B2-C5AC625FFF3E}" dt="2024-06-24T20:07:11.477" v="726" actId="47"/>
        <pc:sldMkLst>
          <pc:docMk/>
          <pc:sldMk cId="610956075" sldId="2147481289"/>
        </pc:sldMkLst>
      </pc:sldChg>
      <pc:sldChg chg="addSp modSp new mod">
        <pc:chgData name="David Vachala" userId="91433487-0c4d-408d-9c05-4db9b7ff8fc7" providerId="ADAL" clId="{EFA440D3-084A-43C7-88B2-C5AC625FFF3E}" dt="2024-06-26T11:32:15.691" v="1439" actId="1076"/>
        <pc:sldMkLst>
          <pc:docMk/>
          <pc:sldMk cId="2171148055" sldId="2147481289"/>
        </pc:sldMkLst>
      </pc:sldChg>
      <pc:sldChg chg="add del">
        <pc:chgData name="David Vachala" userId="91433487-0c4d-408d-9c05-4db9b7ff8fc7" providerId="ADAL" clId="{EFA440D3-084A-43C7-88B2-C5AC625FFF3E}" dt="2024-06-24T20:07:15.230" v="727" actId="47"/>
        <pc:sldMkLst>
          <pc:docMk/>
          <pc:sldMk cId="1006656085" sldId="2147481290"/>
        </pc:sldMkLst>
      </pc:sldChg>
      <pc:sldChg chg="addSp modSp new mod">
        <pc:chgData name="David Vachala" userId="91433487-0c4d-408d-9c05-4db9b7ff8fc7" providerId="ADAL" clId="{EFA440D3-084A-43C7-88B2-C5AC625FFF3E}" dt="2024-06-26T11:31:49.545" v="1435" actId="20577"/>
        <pc:sldMkLst>
          <pc:docMk/>
          <pc:sldMk cId="4034115241" sldId="2147481290"/>
        </pc:sldMkLst>
      </pc:sldChg>
    </pc:docChg>
  </pc:docChgLst>
  <pc:docChgLst>
    <pc:chgData name="David Vachala" userId="91433487-0c4d-408d-9c05-4db9b7ff8fc7" providerId="ADAL" clId="{BD56DF93-3764-4E24-9782-505437499B9E}"/>
    <pc:docChg chg="undo redo custSel addSld delSld modSld sldOrd modSection">
      <pc:chgData name="David Vachala" userId="91433487-0c4d-408d-9c05-4db9b7ff8fc7" providerId="ADAL" clId="{BD56DF93-3764-4E24-9782-505437499B9E}" dt="2024-09-25T10:57:06.192" v="976" actId="47"/>
      <pc:docMkLst>
        <pc:docMk/>
      </pc:docMkLst>
      <pc:sldChg chg="modSp mod">
        <pc:chgData name="David Vachala" userId="91433487-0c4d-408d-9c05-4db9b7ff8fc7" providerId="ADAL" clId="{BD56DF93-3764-4E24-9782-505437499B9E}" dt="2024-09-12T19:02:46.736" v="31" actId="20577"/>
        <pc:sldMkLst>
          <pc:docMk/>
          <pc:sldMk cId="409723674" sldId="259"/>
        </pc:sldMkLst>
      </pc:sldChg>
      <pc:sldChg chg="modSp mod">
        <pc:chgData name="David Vachala" userId="91433487-0c4d-408d-9c05-4db9b7ff8fc7" providerId="ADAL" clId="{BD56DF93-3764-4E24-9782-505437499B9E}" dt="2024-09-12T19:15:37.707" v="150" actId="20577"/>
        <pc:sldMkLst>
          <pc:docMk/>
          <pc:sldMk cId="1743216632" sldId="261"/>
        </pc:sldMkLst>
      </pc:sldChg>
      <pc:sldChg chg="add del">
        <pc:chgData name="David Vachala" userId="91433487-0c4d-408d-9c05-4db9b7ff8fc7" providerId="ADAL" clId="{BD56DF93-3764-4E24-9782-505437499B9E}" dt="2024-09-12T19:03:34.090" v="57" actId="47"/>
        <pc:sldMkLst>
          <pc:docMk/>
          <pc:sldMk cId="419931507" sldId="268"/>
        </pc:sldMkLst>
      </pc:sldChg>
      <pc:sldChg chg="add del">
        <pc:chgData name="David Vachala" userId="91433487-0c4d-408d-9c05-4db9b7ff8fc7" providerId="ADAL" clId="{BD56DF93-3764-4E24-9782-505437499B9E}" dt="2024-09-12T19:03:02.851" v="40" actId="47"/>
        <pc:sldMkLst>
          <pc:docMk/>
          <pc:sldMk cId="922831782" sldId="29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310839663" sldId="214746895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065684105" sldId="214746895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71970921" sldId="214746895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873736815" sldId="214746895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698344380" sldId="214746896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97644256" sldId="214746896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935840356" sldId="214746896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34766629" sldId="2147468963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964702423" sldId="214746896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440769864" sldId="214746896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903793807" sldId="214746896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710295476" sldId="214746896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130976494" sldId="214746896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545209406" sldId="214746896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758750498" sldId="214746897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770049797" sldId="214746897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282644362" sldId="214746897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465958584" sldId="214746897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343844020" sldId="214746897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618938410" sldId="214746897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385382139" sldId="214746897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725312618" sldId="214746897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410125502" sldId="214747827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694394990" sldId="214747827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42066836" sldId="2147478278"/>
        </pc:sldMkLst>
      </pc:sldChg>
      <pc:sldChg chg="modSp mod">
        <pc:chgData name="David Vachala" userId="91433487-0c4d-408d-9c05-4db9b7ff8fc7" providerId="ADAL" clId="{BD56DF93-3764-4E24-9782-505437499B9E}" dt="2024-09-12T19:17:30.475" v="195" actId="20577"/>
        <pc:sldMkLst>
          <pc:docMk/>
          <pc:sldMk cId="530844445" sldId="2147481261"/>
        </pc:sldMkLst>
      </pc:sldChg>
      <pc:sldChg chg="modSp del mod">
        <pc:chgData name="David Vachala" userId="91433487-0c4d-408d-9c05-4db9b7ff8fc7" providerId="ADAL" clId="{BD56DF93-3764-4E24-9782-505437499B9E}" dt="2024-09-24T19:38:26.956" v="973" actId="47"/>
        <pc:sldMkLst>
          <pc:docMk/>
          <pc:sldMk cId="24915280" sldId="2147481274"/>
        </pc:sldMkLst>
      </pc:sldChg>
      <pc:sldChg chg="del">
        <pc:chgData name="David Vachala" userId="91433487-0c4d-408d-9c05-4db9b7ff8fc7" providerId="ADAL" clId="{BD56DF93-3764-4E24-9782-505437499B9E}" dt="2024-09-12T19:03:16.176" v="42" actId="47"/>
        <pc:sldMkLst>
          <pc:docMk/>
          <pc:sldMk cId="1651044968" sldId="2147481291"/>
        </pc:sldMkLst>
      </pc:sldChg>
      <pc:sldChg chg="del">
        <pc:chgData name="David Vachala" userId="91433487-0c4d-408d-9c05-4db9b7ff8fc7" providerId="ADAL" clId="{BD56DF93-3764-4E24-9782-505437499B9E}" dt="2024-09-12T19:03:29.286" v="51" actId="47"/>
        <pc:sldMkLst>
          <pc:docMk/>
          <pc:sldMk cId="945659877" sldId="2147481292"/>
        </pc:sldMkLst>
      </pc:sldChg>
      <pc:sldChg chg="del">
        <pc:chgData name="David Vachala" userId="91433487-0c4d-408d-9c05-4db9b7ff8fc7" providerId="ADAL" clId="{BD56DF93-3764-4E24-9782-505437499B9E}" dt="2024-09-12T19:03:31.939" v="52" actId="47"/>
        <pc:sldMkLst>
          <pc:docMk/>
          <pc:sldMk cId="1104462293" sldId="2147481300"/>
        </pc:sldMkLst>
      </pc:sldChg>
      <pc:sldChg chg="del">
        <pc:chgData name="David Vachala" userId="91433487-0c4d-408d-9c05-4db9b7ff8fc7" providerId="ADAL" clId="{BD56DF93-3764-4E24-9782-505437499B9E}" dt="2024-09-12T19:03:32.315" v="54" actId="47"/>
        <pc:sldMkLst>
          <pc:docMk/>
          <pc:sldMk cId="65845352" sldId="2147481301"/>
        </pc:sldMkLst>
      </pc:sldChg>
      <pc:sldChg chg="del">
        <pc:chgData name="David Vachala" userId="91433487-0c4d-408d-9c05-4db9b7ff8fc7" providerId="ADAL" clId="{BD56DF93-3764-4E24-9782-505437499B9E}" dt="2024-09-12T19:03:32.142" v="53" actId="47"/>
        <pc:sldMkLst>
          <pc:docMk/>
          <pc:sldMk cId="3307753709" sldId="2147481302"/>
        </pc:sldMkLst>
      </pc:sldChg>
      <pc:sldChg chg="del">
        <pc:chgData name="David Vachala" userId="91433487-0c4d-408d-9c05-4db9b7ff8fc7" providerId="ADAL" clId="{BD56DF93-3764-4E24-9782-505437499B9E}" dt="2024-09-12T19:02:59.333" v="34" actId="47"/>
        <pc:sldMkLst>
          <pc:docMk/>
          <pc:sldMk cId="2584822948" sldId="2147481303"/>
        </pc:sldMkLst>
      </pc:sldChg>
      <pc:sldChg chg="del">
        <pc:chgData name="David Vachala" userId="91433487-0c4d-408d-9c05-4db9b7ff8fc7" providerId="ADAL" clId="{BD56DF93-3764-4E24-9782-505437499B9E}" dt="2024-09-12T19:02:57.214" v="33" actId="47"/>
        <pc:sldMkLst>
          <pc:docMk/>
          <pc:sldMk cId="2313427595" sldId="2147481304"/>
        </pc:sldMkLst>
      </pc:sldChg>
      <pc:sldChg chg="del">
        <pc:chgData name="David Vachala" userId="91433487-0c4d-408d-9c05-4db9b7ff8fc7" providerId="ADAL" clId="{BD56DF93-3764-4E24-9782-505437499B9E}" dt="2024-09-12T19:02:59.788" v="35" actId="47"/>
        <pc:sldMkLst>
          <pc:docMk/>
          <pc:sldMk cId="205920691" sldId="2147481305"/>
        </pc:sldMkLst>
      </pc:sldChg>
      <pc:sldChg chg="del">
        <pc:chgData name="David Vachala" userId="91433487-0c4d-408d-9c05-4db9b7ff8fc7" providerId="ADAL" clId="{BD56DF93-3764-4E24-9782-505437499B9E}" dt="2024-09-12T19:03:00.103" v="36" actId="47"/>
        <pc:sldMkLst>
          <pc:docMk/>
          <pc:sldMk cId="1779058023" sldId="2147481306"/>
        </pc:sldMkLst>
      </pc:sldChg>
      <pc:sldChg chg="del">
        <pc:chgData name="David Vachala" userId="91433487-0c4d-408d-9c05-4db9b7ff8fc7" providerId="ADAL" clId="{BD56DF93-3764-4E24-9782-505437499B9E}" dt="2024-09-12T19:03:00.389" v="37" actId="47"/>
        <pc:sldMkLst>
          <pc:docMk/>
          <pc:sldMk cId="3631055586" sldId="2147481307"/>
        </pc:sldMkLst>
      </pc:sldChg>
      <pc:sldChg chg="del">
        <pc:chgData name="David Vachala" userId="91433487-0c4d-408d-9c05-4db9b7ff8fc7" providerId="ADAL" clId="{BD56DF93-3764-4E24-9782-505437499B9E}" dt="2024-09-12T19:03:00.636" v="38" actId="47"/>
        <pc:sldMkLst>
          <pc:docMk/>
          <pc:sldMk cId="3983869175" sldId="2147481308"/>
        </pc:sldMkLst>
      </pc:sldChg>
      <pc:sldChg chg="del">
        <pc:chgData name="David Vachala" userId="91433487-0c4d-408d-9c05-4db9b7ff8fc7" providerId="ADAL" clId="{BD56DF93-3764-4E24-9782-505437499B9E}" dt="2024-09-12T19:03:18.407" v="43" actId="47"/>
        <pc:sldMkLst>
          <pc:docMk/>
          <pc:sldMk cId="3118988767" sldId="2147481309"/>
        </pc:sldMkLst>
      </pc:sldChg>
      <pc:sldChg chg="del">
        <pc:chgData name="David Vachala" userId="91433487-0c4d-408d-9c05-4db9b7ff8fc7" providerId="ADAL" clId="{BD56DF93-3764-4E24-9782-505437499B9E}" dt="2024-09-12T19:03:18.769" v="44" actId="47"/>
        <pc:sldMkLst>
          <pc:docMk/>
          <pc:sldMk cId="2522223008" sldId="2147481310"/>
        </pc:sldMkLst>
      </pc:sldChg>
      <pc:sldChg chg="del">
        <pc:chgData name="David Vachala" userId="91433487-0c4d-408d-9c05-4db9b7ff8fc7" providerId="ADAL" clId="{BD56DF93-3764-4E24-9782-505437499B9E}" dt="2024-09-12T19:03:19.098" v="45" actId="47"/>
        <pc:sldMkLst>
          <pc:docMk/>
          <pc:sldMk cId="1175906458" sldId="2147481311"/>
        </pc:sldMkLst>
      </pc:sldChg>
      <pc:sldChg chg="del">
        <pc:chgData name="David Vachala" userId="91433487-0c4d-408d-9c05-4db9b7ff8fc7" providerId="ADAL" clId="{BD56DF93-3764-4E24-9782-505437499B9E}" dt="2024-09-12T19:03:19.430" v="46" actId="47"/>
        <pc:sldMkLst>
          <pc:docMk/>
          <pc:sldMk cId="69689060" sldId="2147481312"/>
        </pc:sldMkLst>
      </pc:sldChg>
      <pc:sldChg chg="del">
        <pc:chgData name="David Vachala" userId="91433487-0c4d-408d-9c05-4db9b7ff8fc7" providerId="ADAL" clId="{BD56DF93-3764-4E24-9782-505437499B9E}" dt="2024-09-12T19:03:25.239" v="49" actId="47"/>
        <pc:sldMkLst>
          <pc:docMk/>
          <pc:sldMk cId="2716968415" sldId="2147481314"/>
        </pc:sldMkLst>
      </pc:sldChg>
      <pc:sldChg chg="del">
        <pc:chgData name="David Vachala" userId="91433487-0c4d-408d-9c05-4db9b7ff8fc7" providerId="ADAL" clId="{BD56DF93-3764-4E24-9782-505437499B9E}" dt="2024-09-12T19:03:23.417" v="48" actId="47"/>
        <pc:sldMkLst>
          <pc:docMk/>
          <pc:sldMk cId="1115379560" sldId="2147481315"/>
        </pc:sldMkLst>
      </pc:sldChg>
      <pc:sldChg chg="del">
        <pc:chgData name="David Vachala" userId="91433487-0c4d-408d-9c05-4db9b7ff8fc7" providerId="ADAL" clId="{BD56DF93-3764-4E24-9782-505437499B9E}" dt="2024-09-12T19:03:32.488" v="55" actId="47"/>
        <pc:sldMkLst>
          <pc:docMk/>
          <pc:sldMk cId="899642720" sldId="2147481316"/>
        </pc:sldMkLst>
      </pc:sldChg>
      <pc:sldChg chg="del">
        <pc:chgData name="David Vachala" userId="91433487-0c4d-408d-9c05-4db9b7ff8fc7" providerId="ADAL" clId="{BD56DF93-3764-4E24-9782-505437499B9E}" dt="2024-09-12T19:03:20.072" v="47" actId="47"/>
        <pc:sldMkLst>
          <pc:docMk/>
          <pc:sldMk cId="2470432979" sldId="2147481317"/>
        </pc:sldMkLst>
      </pc:sldChg>
      <pc:sldChg chg="addSp delSp modSp new mod">
        <pc:chgData name="David Vachala" userId="91433487-0c4d-408d-9c05-4db9b7ff8fc7" providerId="ADAL" clId="{BD56DF93-3764-4E24-9782-505437499B9E}" dt="2024-09-24T18:58:25.123" v="670" actId="1076"/>
        <pc:sldMkLst>
          <pc:docMk/>
          <pc:sldMk cId="3354364979" sldId="2147481319"/>
        </pc:sldMkLst>
      </pc:sldChg>
      <pc:sldChg chg="new del">
        <pc:chgData name="David Vachala" userId="91433487-0c4d-408d-9c05-4db9b7ff8fc7" providerId="ADAL" clId="{BD56DF93-3764-4E24-9782-505437499B9E}" dt="2024-09-25T10:57:06.192" v="976" actId="47"/>
        <pc:sldMkLst>
          <pc:docMk/>
          <pc:sldMk cId="1335466112" sldId="2147481320"/>
        </pc:sldMkLst>
      </pc:sldChg>
      <pc:sldChg chg="new del">
        <pc:chgData name="David Vachala" userId="91433487-0c4d-408d-9c05-4db9b7ff8fc7" providerId="ADAL" clId="{BD56DF93-3764-4E24-9782-505437499B9E}" dt="2024-09-24T19:38:49.081" v="974" actId="47"/>
        <pc:sldMkLst>
          <pc:docMk/>
          <pc:sldMk cId="3590019731" sldId="2147481321"/>
        </pc:sldMkLst>
      </pc:sldChg>
      <pc:sldChg chg="addSp delSp modSp add mod">
        <pc:chgData name="David Vachala" userId="91433487-0c4d-408d-9c05-4db9b7ff8fc7" providerId="ADAL" clId="{BD56DF93-3764-4E24-9782-505437499B9E}" dt="2024-09-24T18:57:47.436" v="659" actId="1076"/>
        <pc:sldMkLst>
          <pc:docMk/>
          <pc:sldMk cId="3079182513" sldId="2147481322"/>
        </pc:sldMkLst>
      </pc:sldChg>
      <pc:sldChg chg="addSp delSp modSp add mod">
        <pc:chgData name="David Vachala" userId="91433487-0c4d-408d-9c05-4db9b7ff8fc7" providerId="ADAL" clId="{BD56DF93-3764-4E24-9782-505437499B9E}" dt="2024-09-24T18:57:05.888" v="650" actId="1076"/>
        <pc:sldMkLst>
          <pc:docMk/>
          <pc:sldMk cId="2406362547" sldId="2147481323"/>
        </pc:sldMkLst>
      </pc:sldChg>
      <pc:sldChg chg="addSp delSp modSp add del mod">
        <pc:chgData name="David Vachala" userId="91433487-0c4d-408d-9c05-4db9b7ff8fc7" providerId="ADAL" clId="{BD56DF93-3764-4E24-9782-505437499B9E}" dt="2024-09-24T18:56:39.065" v="646" actId="5793"/>
        <pc:sldMkLst>
          <pc:docMk/>
          <pc:sldMk cId="3303910980" sldId="2147481324"/>
        </pc:sldMkLst>
      </pc:sldChg>
      <pc:sldChg chg="addSp delSp modSp add mod">
        <pc:chgData name="David Vachala" userId="91433487-0c4d-408d-9c05-4db9b7ff8fc7" providerId="ADAL" clId="{BD56DF93-3764-4E24-9782-505437499B9E}" dt="2024-09-24T18:55:59.464" v="636" actId="33524"/>
        <pc:sldMkLst>
          <pc:docMk/>
          <pc:sldMk cId="634596184" sldId="2147481325"/>
        </pc:sldMkLst>
      </pc:sldChg>
      <pc:sldChg chg="addSp modSp add mod">
        <pc:chgData name="David Vachala" userId="91433487-0c4d-408d-9c05-4db9b7ff8fc7" providerId="ADAL" clId="{BD56DF93-3764-4E24-9782-505437499B9E}" dt="2024-09-24T19:03:56.474" v="735" actId="20577"/>
        <pc:sldMkLst>
          <pc:docMk/>
          <pc:sldMk cId="2667727811" sldId="2147481326"/>
        </pc:sldMkLst>
      </pc:sldChg>
      <pc:sldChg chg="addSp modSp add mod ord">
        <pc:chgData name="David Vachala" userId="91433487-0c4d-408d-9c05-4db9b7ff8fc7" providerId="ADAL" clId="{BD56DF93-3764-4E24-9782-505437499B9E}" dt="2024-09-24T19:02:24.509" v="672"/>
        <pc:sldMkLst>
          <pc:docMk/>
          <pc:sldMk cId="463551462" sldId="2147481327"/>
        </pc:sldMkLst>
      </pc:sldChg>
      <pc:sldChg chg="addSp modSp add mod">
        <pc:chgData name="David Vachala" userId="91433487-0c4d-408d-9c05-4db9b7ff8fc7" providerId="ADAL" clId="{BD56DF93-3764-4E24-9782-505437499B9E}" dt="2024-09-24T19:06:54.897" v="777" actId="27636"/>
        <pc:sldMkLst>
          <pc:docMk/>
          <pc:sldMk cId="2053426267" sldId="2147481328"/>
        </pc:sldMkLst>
      </pc:sldChg>
      <pc:sldChg chg="addSp modSp add mod">
        <pc:chgData name="David Vachala" userId="91433487-0c4d-408d-9c05-4db9b7ff8fc7" providerId="ADAL" clId="{BD56DF93-3764-4E24-9782-505437499B9E}" dt="2024-09-24T19:09:17.188" v="829" actId="1076"/>
        <pc:sldMkLst>
          <pc:docMk/>
          <pc:sldMk cId="4231525774" sldId="2147481329"/>
        </pc:sldMkLst>
      </pc:sldChg>
      <pc:sldChg chg="addSp modSp add mod">
        <pc:chgData name="David Vachala" userId="91433487-0c4d-408d-9c05-4db9b7ff8fc7" providerId="ADAL" clId="{BD56DF93-3764-4E24-9782-505437499B9E}" dt="2024-09-24T19:28:26.952" v="950" actId="1076"/>
        <pc:sldMkLst>
          <pc:docMk/>
          <pc:sldMk cId="1102261046" sldId="2147481330"/>
        </pc:sldMkLst>
      </pc:sldChg>
      <pc:sldChg chg="add del">
        <pc:chgData name="David Vachala" userId="91433487-0c4d-408d-9c05-4db9b7ff8fc7" providerId="ADAL" clId="{BD56DF93-3764-4E24-9782-505437499B9E}" dt="2024-09-24T18:55:01.814" v="622"/>
        <pc:sldMkLst>
          <pc:docMk/>
          <pc:sldMk cId="1771168510" sldId="2147481330"/>
        </pc:sldMkLst>
      </pc:sldChg>
      <pc:sldChg chg="addSp delSp modSp add mod">
        <pc:chgData name="David Vachala" userId="91433487-0c4d-408d-9c05-4db9b7ff8fc7" providerId="ADAL" clId="{BD56DF93-3764-4E24-9782-505437499B9E}" dt="2024-09-24T19:28:12.485" v="948" actId="1076"/>
        <pc:sldMkLst>
          <pc:docMk/>
          <pc:sldMk cId="2487079044" sldId="2147481331"/>
        </pc:sldMkLst>
      </pc:sldChg>
      <pc:sldChg chg="addSp modSp add mod">
        <pc:chgData name="David Vachala" userId="91433487-0c4d-408d-9c05-4db9b7ff8fc7" providerId="ADAL" clId="{BD56DF93-3764-4E24-9782-505437499B9E}" dt="2024-09-24T19:30:57.747" v="969" actId="1076"/>
        <pc:sldMkLst>
          <pc:docMk/>
          <pc:sldMk cId="3680975076" sldId="2147481332"/>
        </pc:sldMkLst>
      </pc:sldChg>
      <pc:sldChg chg="addSp modSp new mod">
        <pc:chgData name="David Vachala" userId="91433487-0c4d-408d-9c05-4db9b7ff8fc7" providerId="ADAL" clId="{BD56DF93-3764-4E24-9782-505437499B9E}" dt="2024-09-24T19:13:15.329" v="849" actId="1076"/>
        <pc:sldMkLst>
          <pc:docMk/>
          <pc:sldMk cId="1066677339" sldId="2147481333"/>
        </pc:sldMkLst>
      </pc:sldChg>
      <pc:sldChg chg="addSp delSp modSp new mod">
        <pc:chgData name="David Vachala" userId="91433487-0c4d-408d-9c05-4db9b7ff8fc7" providerId="ADAL" clId="{BD56DF93-3764-4E24-9782-505437499B9E}" dt="2024-09-24T19:15:43.753" v="872" actId="1076"/>
        <pc:sldMkLst>
          <pc:docMk/>
          <pc:sldMk cId="1703471933" sldId="2147481334"/>
        </pc:sldMkLst>
      </pc:sldChg>
      <pc:sldChg chg="addSp modSp new mod">
        <pc:chgData name="David Vachala" userId="91433487-0c4d-408d-9c05-4db9b7ff8fc7" providerId="ADAL" clId="{BD56DF93-3764-4E24-9782-505437499B9E}" dt="2024-09-24T19:23:20.823" v="917" actId="20577"/>
        <pc:sldMkLst>
          <pc:docMk/>
          <pc:sldMk cId="4039528481" sldId="2147481335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171929652" sldId="2147481336"/>
        </pc:sldMkLst>
      </pc:sldChg>
      <pc:sldChg chg="new del">
        <pc:chgData name="David Vachala" userId="91433487-0c4d-408d-9c05-4db9b7ff8fc7" providerId="ADAL" clId="{BD56DF93-3764-4E24-9782-505437499B9E}" dt="2024-09-24T19:37:42.248" v="971" actId="47"/>
        <pc:sldMkLst>
          <pc:docMk/>
          <pc:sldMk cId="3929483094" sldId="2147481336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220883044" sldId="2147481337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600960516" sldId="2147481338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1448474662" sldId="2147481339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2635870544" sldId="2147481340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4020479179" sldId="2147481341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094710697" sldId="2147481342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121441120" sldId="2147481343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617193132" sldId="214748134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106941848" sldId="214748134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026064298" sldId="214748134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19310727" sldId="214748134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100135915" sldId="214748134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682237151" sldId="214748134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531875836" sldId="214748135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46645756" sldId="214748135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289910181" sldId="2147481352"/>
        </pc:sldMkLst>
      </pc:sldChg>
      <pc:sldMasterChg chg="addSldLayout delSldLayout">
        <pc:chgData name="David Vachala" userId="91433487-0c4d-408d-9c05-4db9b7ff8fc7" providerId="ADAL" clId="{BD56DF93-3764-4E24-9782-505437499B9E}" dt="2024-09-12T19:03:02.851" v="40" actId="47"/>
        <pc:sldMasterMkLst>
          <pc:docMk/>
          <pc:sldMasterMk cId="2885650283" sldId="2147483648"/>
        </pc:sldMasterMkLst>
        <pc:sldLayoutChg chg="add del">
          <pc:chgData name="David Vachala" userId="91433487-0c4d-408d-9c05-4db9b7ff8fc7" providerId="ADAL" clId="{BD56DF93-3764-4E24-9782-505437499B9E}" dt="2024-09-12T19:03:02.851" v="40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91433487-0c4d-408d-9c05-4db9b7ff8fc7" providerId="ADAL" clId="{709B18A8-80E6-4E96-A6C8-ACD39DBFE714}"/>
    <pc:docChg chg="undo custSel addSld delSld modSld sldOrd modSection">
      <pc:chgData name="David Vachala" userId="91433487-0c4d-408d-9c05-4db9b7ff8fc7" providerId="ADAL" clId="{709B18A8-80E6-4E96-A6C8-ACD39DBFE714}" dt="2024-05-29T11:51:45.094" v="945" actId="6549"/>
      <pc:docMkLst>
        <pc:docMk/>
      </pc:docMkLst>
      <pc:sldChg chg="modSp mod">
        <pc:chgData name="David Vachala" userId="91433487-0c4d-408d-9c05-4db9b7ff8fc7" providerId="ADAL" clId="{709B18A8-80E6-4E96-A6C8-ACD39DBFE714}" dt="2024-04-30T20:33:52.735" v="58" actId="20577"/>
        <pc:sldMkLst>
          <pc:docMk/>
          <pc:sldMk cId="409723674" sldId="259"/>
        </pc:sldMkLst>
      </pc:sldChg>
      <pc:sldChg chg="modSp mod">
        <pc:chgData name="David Vachala" userId="91433487-0c4d-408d-9c05-4db9b7ff8fc7" providerId="ADAL" clId="{709B18A8-80E6-4E96-A6C8-ACD39DBFE714}" dt="2024-04-30T20:38:03.662" v="134"/>
        <pc:sldMkLst>
          <pc:docMk/>
          <pc:sldMk cId="1743216632" sldId="261"/>
        </pc:sldMkLst>
      </pc:sldChg>
      <pc:sldChg chg="add del">
        <pc:chgData name="David Vachala" userId="91433487-0c4d-408d-9c05-4db9b7ff8fc7" providerId="ADAL" clId="{709B18A8-80E6-4E96-A6C8-ACD39DBFE714}" dt="2024-05-27T09:39:00.220" v="204"/>
        <pc:sldMkLst>
          <pc:docMk/>
          <pc:sldMk cId="419931507" sldId="268"/>
        </pc:sldMkLst>
      </pc:sldChg>
      <pc:sldChg chg="modSp del mod">
        <pc:chgData name="David Vachala" userId="91433487-0c4d-408d-9c05-4db9b7ff8fc7" providerId="ADAL" clId="{709B18A8-80E6-4E96-A6C8-ACD39DBFE714}" dt="2024-05-29T10:54:41.438" v="940" actId="47"/>
        <pc:sldMkLst>
          <pc:docMk/>
          <pc:sldMk cId="779349331" sldId="35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1174175" sldId="35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3059099" sldId="35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32457649" sldId="36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194949818" sldId="36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757548628" sldId="362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538459431" sldId="36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846996294" sldId="36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151826336" sldId="36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526938571" sldId="36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660734626" sldId="37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61593387" sldId="37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48573613" sldId="37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82612649" sldId="374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2713651" sldId="37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428665240" sldId="376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69360527" sldId="37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68658851" sldId="37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47082805" sldId="37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15871281" sldId="38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709B18A8-80E6-4E96-A6C8-ACD39DBFE714}" dt="2024-04-30T20:33:20.982" v="33" actId="47"/>
        <pc:sldMkLst>
          <pc:docMk/>
          <pc:sldMk cId="3609244598" sldId="2147481184"/>
        </pc:sldMkLst>
      </pc:sldChg>
      <pc:sldChg chg="del">
        <pc:chgData name="David Vachala" userId="91433487-0c4d-408d-9c05-4db9b7ff8fc7" providerId="ADAL" clId="{709B18A8-80E6-4E96-A6C8-ACD39DBFE714}" dt="2024-04-30T20:33:23.543" v="38" actId="47"/>
        <pc:sldMkLst>
          <pc:docMk/>
          <pc:sldMk cId="2962404955" sldId="2147481185"/>
        </pc:sldMkLst>
      </pc:sldChg>
      <pc:sldChg chg="modSp del mod">
        <pc:chgData name="David Vachala" userId="91433487-0c4d-408d-9c05-4db9b7ff8fc7" providerId="ADAL" clId="{709B18A8-80E6-4E96-A6C8-ACD39DBFE714}" dt="2024-05-29T07:03:02.272" v="736" actId="47"/>
        <pc:sldMkLst>
          <pc:docMk/>
          <pc:sldMk cId="1614653592" sldId="2147481186"/>
        </pc:sldMkLst>
      </pc:sldChg>
      <pc:sldChg chg="del">
        <pc:chgData name="David Vachala" userId="91433487-0c4d-408d-9c05-4db9b7ff8fc7" providerId="ADAL" clId="{709B18A8-80E6-4E96-A6C8-ACD39DBFE714}" dt="2024-04-30T20:33:05.536" v="11" actId="47"/>
        <pc:sldMkLst>
          <pc:docMk/>
          <pc:sldMk cId="3019131811" sldId="2147481187"/>
        </pc:sldMkLst>
      </pc:sldChg>
      <pc:sldChg chg="del">
        <pc:chgData name="David Vachala" userId="91433487-0c4d-408d-9c05-4db9b7ff8fc7" providerId="ADAL" clId="{709B18A8-80E6-4E96-A6C8-ACD39DBFE714}" dt="2024-04-30T20:33:06.426" v="12" actId="47"/>
        <pc:sldMkLst>
          <pc:docMk/>
          <pc:sldMk cId="2460629671" sldId="2147481188"/>
        </pc:sldMkLst>
      </pc:sldChg>
      <pc:sldChg chg="del">
        <pc:chgData name="David Vachala" userId="91433487-0c4d-408d-9c05-4db9b7ff8fc7" providerId="ADAL" clId="{709B18A8-80E6-4E96-A6C8-ACD39DBFE714}" dt="2024-04-30T20:33:06.741" v="13" actId="47"/>
        <pc:sldMkLst>
          <pc:docMk/>
          <pc:sldMk cId="1716874063" sldId="2147481189"/>
        </pc:sldMkLst>
      </pc:sldChg>
      <pc:sldChg chg="del">
        <pc:chgData name="David Vachala" userId="91433487-0c4d-408d-9c05-4db9b7ff8fc7" providerId="ADAL" clId="{709B18A8-80E6-4E96-A6C8-ACD39DBFE714}" dt="2024-04-30T20:33:07.631" v="17" actId="47"/>
        <pc:sldMkLst>
          <pc:docMk/>
          <pc:sldMk cId="3644991309" sldId="2147481190"/>
        </pc:sldMkLst>
      </pc:sldChg>
      <pc:sldChg chg="del">
        <pc:chgData name="David Vachala" userId="91433487-0c4d-408d-9c05-4db9b7ff8fc7" providerId="ADAL" clId="{709B18A8-80E6-4E96-A6C8-ACD39DBFE714}" dt="2024-04-30T20:33:07.895" v="18" actId="47"/>
        <pc:sldMkLst>
          <pc:docMk/>
          <pc:sldMk cId="1599819194" sldId="2147481191"/>
        </pc:sldMkLst>
      </pc:sldChg>
      <pc:sldChg chg="del">
        <pc:chgData name="David Vachala" userId="91433487-0c4d-408d-9c05-4db9b7ff8fc7" providerId="ADAL" clId="{709B18A8-80E6-4E96-A6C8-ACD39DBFE714}" dt="2024-04-30T20:33:08.188" v="19" actId="47"/>
        <pc:sldMkLst>
          <pc:docMk/>
          <pc:sldMk cId="765093773" sldId="2147481192"/>
        </pc:sldMkLst>
      </pc:sldChg>
      <pc:sldChg chg="del">
        <pc:chgData name="David Vachala" userId="91433487-0c4d-408d-9c05-4db9b7ff8fc7" providerId="ADAL" clId="{709B18A8-80E6-4E96-A6C8-ACD39DBFE714}" dt="2024-04-30T20:33:09.560" v="21" actId="47"/>
        <pc:sldMkLst>
          <pc:docMk/>
          <pc:sldMk cId="902682635" sldId="2147481193"/>
        </pc:sldMkLst>
      </pc:sldChg>
      <pc:sldChg chg="del">
        <pc:chgData name="David Vachala" userId="91433487-0c4d-408d-9c05-4db9b7ff8fc7" providerId="ADAL" clId="{709B18A8-80E6-4E96-A6C8-ACD39DBFE714}" dt="2024-04-30T20:33:09.800" v="22" actId="47"/>
        <pc:sldMkLst>
          <pc:docMk/>
          <pc:sldMk cId="524552491" sldId="2147481194"/>
        </pc:sldMkLst>
      </pc:sldChg>
      <pc:sldChg chg="del">
        <pc:chgData name="David Vachala" userId="91433487-0c4d-408d-9c05-4db9b7ff8fc7" providerId="ADAL" clId="{709B18A8-80E6-4E96-A6C8-ACD39DBFE714}" dt="2024-04-30T20:33:15.077" v="27" actId="47"/>
        <pc:sldMkLst>
          <pc:docMk/>
          <pc:sldMk cId="30713276" sldId="2147481195"/>
        </pc:sldMkLst>
      </pc:sldChg>
      <pc:sldChg chg="del">
        <pc:chgData name="David Vachala" userId="91433487-0c4d-408d-9c05-4db9b7ff8fc7" providerId="ADAL" clId="{709B18A8-80E6-4E96-A6C8-ACD39DBFE714}" dt="2024-04-30T20:33:15.827" v="30" actId="47"/>
        <pc:sldMkLst>
          <pc:docMk/>
          <pc:sldMk cId="2793067698" sldId="2147481196"/>
        </pc:sldMkLst>
      </pc:sldChg>
      <pc:sldChg chg="del">
        <pc:chgData name="David Vachala" userId="91433487-0c4d-408d-9c05-4db9b7ff8fc7" providerId="ADAL" clId="{709B18A8-80E6-4E96-A6C8-ACD39DBFE714}" dt="2024-04-30T20:33:15.293" v="28" actId="47"/>
        <pc:sldMkLst>
          <pc:docMk/>
          <pc:sldMk cId="3846904288" sldId="2147481197"/>
        </pc:sldMkLst>
      </pc:sldChg>
      <pc:sldChg chg="del">
        <pc:chgData name="David Vachala" userId="91433487-0c4d-408d-9c05-4db9b7ff8fc7" providerId="ADAL" clId="{709B18A8-80E6-4E96-A6C8-ACD39DBFE714}" dt="2024-04-30T20:33:06.985" v="14" actId="47"/>
        <pc:sldMkLst>
          <pc:docMk/>
          <pc:sldMk cId="3783559640" sldId="2147481198"/>
        </pc:sldMkLst>
      </pc:sldChg>
      <pc:sldChg chg="del">
        <pc:chgData name="David Vachala" userId="91433487-0c4d-408d-9c05-4db9b7ff8fc7" providerId="ADAL" clId="{709B18A8-80E6-4E96-A6C8-ACD39DBFE714}" dt="2024-04-30T20:33:07.176" v="15" actId="47"/>
        <pc:sldMkLst>
          <pc:docMk/>
          <pc:sldMk cId="1698196507" sldId="2147481199"/>
        </pc:sldMkLst>
      </pc:sldChg>
      <pc:sldChg chg="del">
        <pc:chgData name="David Vachala" userId="91433487-0c4d-408d-9c05-4db9b7ff8fc7" providerId="ADAL" clId="{709B18A8-80E6-4E96-A6C8-ACD39DBFE714}" dt="2024-04-30T20:33:07.366" v="16" actId="47"/>
        <pc:sldMkLst>
          <pc:docMk/>
          <pc:sldMk cId="1331962089" sldId="2147481200"/>
        </pc:sldMkLst>
      </pc:sldChg>
      <pc:sldChg chg="del">
        <pc:chgData name="David Vachala" userId="91433487-0c4d-408d-9c05-4db9b7ff8fc7" providerId="ADAL" clId="{709B18A8-80E6-4E96-A6C8-ACD39DBFE714}" dt="2024-04-30T20:33:09.328" v="20" actId="47"/>
        <pc:sldMkLst>
          <pc:docMk/>
          <pc:sldMk cId="2662729588" sldId="2147481201"/>
        </pc:sldMkLst>
      </pc:sldChg>
      <pc:sldChg chg="del">
        <pc:chgData name="David Vachala" userId="91433487-0c4d-408d-9c05-4db9b7ff8fc7" providerId="ADAL" clId="{709B18A8-80E6-4E96-A6C8-ACD39DBFE714}" dt="2024-04-30T20:33:13.020" v="23" actId="47"/>
        <pc:sldMkLst>
          <pc:docMk/>
          <pc:sldMk cId="1882776218" sldId="2147481202"/>
        </pc:sldMkLst>
      </pc:sldChg>
      <pc:sldChg chg="del">
        <pc:chgData name="David Vachala" userId="91433487-0c4d-408d-9c05-4db9b7ff8fc7" providerId="ADAL" clId="{709B18A8-80E6-4E96-A6C8-ACD39DBFE714}" dt="2024-04-30T20:33:13.200" v="24" actId="47"/>
        <pc:sldMkLst>
          <pc:docMk/>
          <pc:sldMk cId="2188586832" sldId="2147481203"/>
        </pc:sldMkLst>
      </pc:sldChg>
      <pc:sldChg chg="del">
        <pc:chgData name="David Vachala" userId="91433487-0c4d-408d-9c05-4db9b7ff8fc7" providerId="ADAL" clId="{709B18A8-80E6-4E96-A6C8-ACD39DBFE714}" dt="2024-04-30T20:33:13.422" v="25" actId="47"/>
        <pc:sldMkLst>
          <pc:docMk/>
          <pc:sldMk cId="1680041391" sldId="2147481204"/>
        </pc:sldMkLst>
      </pc:sldChg>
      <pc:sldChg chg="del">
        <pc:chgData name="David Vachala" userId="91433487-0c4d-408d-9c05-4db9b7ff8fc7" providerId="ADAL" clId="{709B18A8-80E6-4E96-A6C8-ACD39DBFE714}" dt="2024-04-30T20:33:13.642" v="26" actId="47"/>
        <pc:sldMkLst>
          <pc:docMk/>
          <pc:sldMk cId="2309318632" sldId="2147481205"/>
        </pc:sldMkLst>
      </pc:sldChg>
      <pc:sldChg chg="del">
        <pc:chgData name="David Vachala" userId="91433487-0c4d-408d-9c05-4db9b7ff8fc7" providerId="ADAL" clId="{709B18A8-80E6-4E96-A6C8-ACD39DBFE714}" dt="2024-04-30T20:33:15.575" v="29" actId="47"/>
        <pc:sldMkLst>
          <pc:docMk/>
          <pc:sldMk cId="4247859210" sldId="2147481206"/>
        </pc:sldMkLst>
      </pc:sldChg>
      <pc:sldChg chg="del">
        <pc:chgData name="David Vachala" userId="91433487-0c4d-408d-9c05-4db9b7ff8fc7" providerId="ADAL" clId="{709B18A8-80E6-4E96-A6C8-ACD39DBFE714}" dt="2024-04-30T20:33:16.364" v="31" actId="47"/>
        <pc:sldMkLst>
          <pc:docMk/>
          <pc:sldMk cId="1948952389" sldId="2147481207"/>
        </pc:sldMkLst>
      </pc:sldChg>
      <pc:sldChg chg="del">
        <pc:chgData name="David Vachala" userId="91433487-0c4d-408d-9c05-4db9b7ff8fc7" providerId="ADAL" clId="{709B18A8-80E6-4E96-A6C8-ACD39DBFE714}" dt="2024-04-30T20:33:23.757" v="39" actId="47"/>
        <pc:sldMkLst>
          <pc:docMk/>
          <pc:sldMk cId="505229821" sldId="2147481208"/>
        </pc:sldMkLst>
      </pc:sldChg>
      <pc:sldChg chg="del">
        <pc:chgData name="David Vachala" userId="91433487-0c4d-408d-9c05-4db9b7ff8fc7" providerId="ADAL" clId="{709B18A8-80E6-4E96-A6C8-ACD39DBFE714}" dt="2024-04-30T20:33:26.378" v="46" actId="47"/>
        <pc:sldMkLst>
          <pc:docMk/>
          <pc:sldMk cId="3161466547" sldId="2147481209"/>
        </pc:sldMkLst>
      </pc:sldChg>
      <pc:sldChg chg="del">
        <pc:chgData name="David Vachala" userId="91433487-0c4d-408d-9c05-4db9b7ff8fc7" providerId="ADAL" clId="{709B18A8-80E6-4E96-A6C8-ACD39DBFE714}" dt="2024-04-30T20:33:24.978" v="43" actId="47"/>
        <pc:sldMkLst>
          <pc:docMk/>
          <pc:sldMk cId="419139086" sldId="2147481210"/>
        </pc:sldMkLst>
      </pc:sldChg>
      <pc:sldChg chg="del">
        <pc:chgData name="David Vachala" userId="91433487-0c4d-408d-9c05-4db9b7ff8fc7" providerId="ADAL" clId="{709B18A8-80E6-4E96-A6C8-ACD39DBFE714}" dt="2024-04-30T20:33:25.461" v="44" actId="47"/>
        <pc:sldMkLst>
          <pc:docMk/>
          <pc:sldMk cId="1685391776" sldId="2147481211"/>
        </pc:sldMkLst>
      </pc:sldChg>
      <pc:sldChg chg="del">
        <pc:chgData name="David Vachala" userId="91433487-0c4d-408d-9c05-4db9b7ff8fc7" providerId="ADAL" clId="{709B18A8-80E6-4E96-A6C8-ACD39DBFE714}" dt="2024-04-30T20:33:27.270" v="48" actId="47"/>
        <pc:sldMkLst>
          <pc:docMk/>
          <pc:sldMk cId="421975664" sldId="2147481213"/>
        </pc:sldMkLst>
      </pc:sldChg>
      <pc:sldChg chg="del">
        <pc:chgData name="David Vachala" userId="91433487-0c4d-408d-9c05-4db9b7ff8fc7" providerId="ADAL" clId="{709B18A8-80E6-4E96-A6C8-ACD39DBFE714}" dt="2024-04-30T20:33:26.860" v="47" actId="47"/>
        <pc:sldMkLst>
          <pc:docMk/>
          <pc:sldMk cId="3304324951" sldId="2147481214"/>
        </pc:sldMkLst>
      </pc:sldChg>
      <pc:sldChg chg="del">
        <pc:chgData name="David Vachala" userId="91433487-0c4d-408d-9c05-4db9b7ff8fc7" providerId="ADAL" clId="{709B18A8-80E6-4E96-A6C8-ACD39DBFE714}" dt="2024-04-30T20:33:27.711" v="49" actId="47"/>
        <pc:sldMkLst>
          <pc:docMk/>
          <pc:sldMk cId="954331506" sldId="2147481215"/>
        </pc:sldMkLst>
      </pc:sldChg>
      <pc:sldChg chg="del">
        <pc:chgData name="David Vachala" userId="91433487-0c4d-408d-9c05-4db9b7ff8fc7" providerId="ADAL" clId="{709B18A8-80E6-4E96-A6C8-ACD39DBFE714}" dt="2024-04-30T20:33:23.944" v="40" actId="47"/>
        <pc:sldMkLst>
          <pc:docMk/>
          <pc:sldMk cId="3474475959" sldId="2147481216"/>
        </pc:sldMkLst>
      </pc:sldChg>
      <pc:sldChg chg="del">
        <pc:chgData name="David Vachala" userId="91433487-0c4d-408d-9c05-4db9b7ff8fc7" providerId="ADAL" clId="{709B18A8-80E6-4E96-A6C8-ACD39DBFE714}" dt="2024-04-30T20:33:24.124" v="41" actId="47"/>
        <pc:sldMkLst>
          <pc:docMk/>
          <pc:sldMk cId="51217903" sldId="2147481217"/>
        </pc:sldMkLst>
      </pc:sldChg>
      <pc:sldChg chg="del">
        <pc:chgData name="David Vachala" userId="91433487-0c4d-408d-9c05-4db9b7ff8fc7" providerId="ADAL" clId="{709B18A8-80E6-4E96-A6C8-ACD39DBFE714}" dt="2024-04-30T20:33:24.693" v="42" actId="47"/>
        <pc:sldMkLst>
          <pc:docMk/>
          <pc:sldMk cId="21182256" sldId="2147481218"/>
        </pc:sldMkLst>
      </pc:sldChg>
      <pc:sldChg chg="del">
        <pc:chgData name="David Vachala" userId="91433487-0c4d-408d-9c05-4db9b7ff8fc7" providerId="ADAL" clId="{709B18A8-80E6-4E96-A6C8-ACD39DBFE714}" dt="2024-04-30T20:33:26.042" v="45" actId="47"/>
        <pc:sldMkLst>
          <pc:docMk/>
          <pc:sldMk cId="3500661332" sldId="2147481219"/>
        </pc:sldMkLst>
      </pc:sldChg>
      <pc:sldChg chg="del">
        <pc:chgData name="David Vachala" userId="91433487-0c4d-408d-9c05-4db9b7ff8fc7" providerId="ADAL" clId="{709B18A8-80E6-4E96-A6C8-ACD39DBFE714}" dt="2024-04-30T20:33:21.954" v="34" actId="47"/>
        <pc:sldMkLst>
          <pc:docMk/>
          <pc:sldMk cId="568001810" sldId="2147481220"/>
        </pc:sldMkLst>
      </pc:sldChg>
      <pc:sldChg chg="del">
        <pc:chgData name="David Vachala" userId="91433487-0c4d-408d-9c05-4db9b7ff8fc7" providerId="ADAL" clId="{709B18A8-80E6-4E96-A6C8-ACD39DBFE714}" dt="2024-04-30T20:33:22.146" v="35" actId="47"/>
        <pc:sldMkLst>
          <pc:docMk/>
          <pc:sldMk cId="812485087" sldId="2147481221"/>
        </pc:sldMkLst>
      </pc:sldChg>
      <pc:sldChg chg="del">
        <pc:chgData name="David Vachala" userId="91433487-0c4d-408d-9c05-4db9b7ff8fc7" providerId="ADAL" clId="{709B18A8-80E6-4E96-A6C8-ACD39DBFE714}" dt="2024-04-30T20:33:22.385" v="36" actId="47"/>
        <pc:sldMkLst>
          <pc:docMk/>
          <pc:sldMk cId="1402177130" sldId="2147481222"/>
        </pc:sldMkLst>
      </pc:sldChg>
      <pc:sldChg chg="new del">
        <pc:chgData name="David Vachala" userId="91433487-0c4d-408d-9c05-4db9b7ff8fc7" providerId="ADAL" clId="{709B18A8-80E6-4E96-A6C8-ACD39DBFE714}" dt="2024-05-29T07:03:10.568" v="737" actId="47"/>
        <pc:sldMkLst>
          <pc:docMk/>
          <pc:sldMk cId="3442065404" sldId="2147481223"/>
        </pc:sldMkLst>
      </pc:sldChg>
      <pc:sldChg chg="new del">
        <pc:chgData name="David Vachala" userId="91433487-0c4d-408d-9c05-4db9b7ff8fc7" providerId="ADAL" clId="{709B18A8-80E6-4E96-A6C8-ACD39DBFE714}" dt="2024-05-29T10:55:23.501" v="941" actId="47"/>
        <pc:sldMkLst>
          <pc:docMk/>
          <pc:sldMk cId="2880877723" sldId="2147481224"/>
        </pc:sldMkLst>
      </pc:sldChg>
      <pc:sldChg chg="addSp modSp new mod">
        <pc:chgData name="David Vachala" userId="91433487-0c4d-408d-9c05-4db9b7ff8fc7" providerId="ADAL" clId="{709B18A8-80E6-4E96-A6C8-ACD39DBFE714}" dt="2024-05-27T09:42:50.717" v="217" actId="27636"/>
        <pc:sldMkLst>
          <pc:docMk/>
          <pc:sldMk cId="1966369927" sldId="2147481225"/>
        </pc:sldMkLst>
      </pc:sldChg>
      <pc:sldChg chg="addSp modSp new mod">
        <pc:chgData name="David Vachala" userId="91433487-0c4d-408d-9c05-4db9b7ff8fc7" providerId="ADAL" clId="{709B18A8-80E6-4E96-A6C8-ACD39DBFE714}" dt="2024-05-27T09:45:06.354" v="266" actId="20577"/>
        <pc:sldMkLst>
          <pc:docMk/>
          <pc:sldMk cId="1757570859" sldId="2147481226"/>
        </pc:sldMkLst>
      </pc:sldChg>
      <pc:sldChg chg="new del">
        <pc:chgData name="David Vachala" userId="91433487-0c4d-408d-9c05-4db9b7ff8fc7" providerId="ADAL" clId="{709B18A8-80E6-4E96-A6C8-ACD39DBFE714}" dt="2024-05-27T09:45:11.623" v="268" actId="680"/>
        <pc:sldMkLst>
          <pc:docMk/>
          <pc:sldMk cId="365606549" sldId="2147481227"/>
        </pc:sldMkLst>
      </pc:sldChg>
      <pc:sldChg chg="addSp modSp new mod ord">
        <pc:chgData name="David Vachala" userId="91433487-0c4d-408d-9c05-4db9b7ff8fc7" providerId="ADAL" clId="{709B18A8-80E6-4E96-A6C8-ACD39DBFE714}" dt="2024-05-29T11:34:26.228" v="942" actId="20577"/>
        <pc:sldMkLst>
          <pc:docMk/>
          <pc:sldMk cId="2813185474" sldId="2147481227"/>
        </pc:sldMkLst>
      </pc:sldChg>
      <pc:sldChg chg="addSp modSp add mod">
        <pc:chgData name="David Vachala" userId="91433487-0c4d-408d-9c05-4db9b7ff8fc7" providerId="ADAL" clId="{709B18A8-80E6-4E96-A6C8-ACD39DBFE714}" dt="2024-05-27T09:47:31.014" v="337" actId="1076"/>
        <pc:sldMkLst>
          <pc:docMk/>
          <pc:sldMk cId="4246350269" sldId="2147481228"/>
        </pc:sldMkLst>
      </pc:sldChg>
      <pc:sldChg chg="addSp modSp add mod">
        <pc:chgData name="David Vachala" userId="91433487-0c4d-408d-9c05-4db9b7ff8fc7" providerId="ADAL" clId="{709B18A8-80E6-4E96-A6C8-ACD39DBFE714}" dt="2024-05-27T09:52:15.629" v="463" actId="20577"/>
        <pc:sldMkLst>
          <pc:docMk/>
          <pc:sldMk cId="1492131502" sldId="2147481229"/>
        </pc:sldMkLst>
      </pc:sldChg>
      <pc:sldChg chg="addSp modSp add mod">
        <pc:chgData name="David Vachala" userId="91433487-0c4d-408d-9c05-4db9b7ff8fc7" providerId="ADAL" clId="{709B18A8-80E6-4E96-A6C8-ACD39DBFE714}" dt="2024-05-27T10:01:04.566" v="486" actId="27636"/>
        <pc:sldMkLst>
          <pc:docMk/>
          <pc:sldMk cId="2285086783" sldId="2147481230"/>
        </pc:sldMkLst>
      </pc:sldChg>
      <pc:sldChg chg="addSp delSp modSp new mod">
        <pc:chgData name="David Vachala" userId="91433487-0c4d-408d-9c05-4db9b7ff8fc7" providerId="ADAL" clId="{709B18A8-80E6-4E96-A6C8-ACD39DBFE714}" dt="2024-05-29T06:43:25.718" v="519" actId="27636"/>
        <pc:sldMkLst>
          <pc:docMk/>
          <pc:sldMk cId="3652679005" sldId="2147481231"/>
        </pc:sldMkLst>
      </pc:sldChg>
      <pc:sldChg chg="addSp modSp new mod">
        <pc:chgData name="David Vachala" userId="91433487-0c4d-408d-9c05-4db9b7ff8fc7" providerId="ADAL" clId="{709B18A8-80E6-4E96-A6C8-ACD39DBFE714}" dt="2024-05-29T06:49:40.395" v="577" actId="20577"/>
        <pc:sldMkLst>
          <pc:docMk/>
          <pc:sldMk cId="3072259543" sldId="2147481232"/>
        </pc:sldMkLst>
      </pc:sldChg>
      <pc:sldChg chg="addSp modSp new mod">
        <pc:chgData name="David Vachala" userId="91433487-0c4d-408d-9c05-4db9b7ff8fc7" providerId="ADAL" clId="{709B18A8-80E6-4E96-A6C8-ACD39DBFE714}" dt="2024-05-29T06:52:49.766" v="649" actId="20577"/>
        <pc:sldMkLst>
          <pc:docMk/>
          <pc:sldMk cId="2272730790" sldId="2147481233"/>
        </pc:sldMkLst>
      </pc:sldChg>
      <pc:sldChg chg="addSp modSp new mod">
        <pc:chgData name="David Vachala" userId="91433487-0c4d-408d-9c05-4db9b7ff8fc7" providerId="ADAL" clId="{709B18A8-80E6-4E96-A6C8-ACD39DBFE714}" dt="2024-05-29T06:54:59.461" v="665" actId="20577"/>
        <pc:sldMkLst>
          <pc:docMk/>
          <pc:sldMk cId="1434020325" sldId="2147481234"/>
        </pc:sldMkLst>
      </pc:sldChg>
      <pc:sldChg chg="addSp modSp new mod">
        <pc:chgData name="David Vachala" userId="91433487-0c4d-408d-9c05-4db9b7ff8fc7" providerId="ADAL" clId="{709B18A8-80E6-4E96-A6C8-ACD39DBFE714}" dt="2024-05-29T06:58:01.779" v="690" actId="20577"/>
        <pc:sldMkLst>
          <pc:docMk/>
          <pc:sldMk cId="2316072589" sldId="2147481235"/>
        </pc:sldMkLst>
      </pc:sldChg>
      <pc:sldChg chg="addSp modSp new mod">
        <pc:chgData name="David Vachala" userId="91433487-0c4d-408d-9c05-4db9b7ff8fc7" providerId="ADAL" clId="{709B18A8-80E6-4E96-A6C8-ACD39DBFE714}" dt="2024-05-29T07:01:18.600" v="734" actId="20577"/>
        <pc:sldMkLst>
          <pc:docMk/>
          <pc:sldMk cId="611669218" sldId="2147481236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744944099" sldId="2147481237"/>
        </pc:sldMkLst>
      </pc:sldChg>
      <pc:sldChg chg="addSp modSp new mod">
        <pc:chgData name="David Vachala" userId="91433487-0c4d-408d-9c05-4db9b7ff8fc7" providerId="ADAL" clId="{709B18A8-80E6-4E96-A6C8-ACD39DBFE714}" dt="2024-05-29T07:44:58.255" v="938" actId="20577"/>
        <pc:sldMkLst>
          <pc:docMk/>
          <pc:sldMk cId="2457485446" sldId="2147481238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706942397" sldId="214748123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79422392" sldId="2147481240"/>
        </pc:sldMkLst>
      </pc:sldChg>
      <pc:sldChg chg="add modNotesTx">
        <pc:chgData name="David Vachala" userId="91433487-0c4d-408d-9c05-4db9b7ff8fc7" providerId="ADAL" clId="{709B18A8-80E6-4E96-A6C8-ACD39DBFE714}" dt="2024-05-29T11:51:45.094" v="945" actId="6549"/>
        <pc:sldMkLst>
          <pc:docMk/>
          <pc:sldMk cId="2006714616" sldId="2147481241"/>
        </pc:sldMkLst>
      </pc:sldChg>
      <pc:sldChg chg="add modNotesTx">
        <pc:chgData name="David Vachala" userId="91433487-0c4d-408d-9c05-4db9b7ff8fc7" providerId="ADAL" clId="{709B18A8-80E6-4E96-A6C8-ACD39DBFE714}" dt="2024-05-29T11:51:40.179" v="944" actId="6549"/>
        <pc:sldMkLst>
          <pc:docMk/>
          <pc:sldMk cId="973644156" sldId="214748124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173978208" sldId="2147481243"/>
        </pc:sldMkLst>
      </pc:sldChg>
      <pc:sldChg chg="add modNotesTx">
        <pc:chgData name="David Vachala" userId="91433487-0c4d-408d-9c05-4db9b7ff8fc7" providerId="ADAL" clId="{709B18A8-80E6-4E96-A6C8-ACD39DBFE714}" dt="2024-05-29T11:51:33.172" v="943" actId="20577"/>
        <pc:sldMkLst>
          <pc:docMk/>
          <pc:sldMk cId="3322749581" sldId="2147481244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833398257" sldId="2147481245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92728362" sldId="2147481246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98202416" sldId="2147481247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1917591865" sldId="2147481248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73549650" sldId="214748124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270240755" sldId="2147481250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239234885" sldId="2147481251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180559167" sldId="214748125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1856777" sldId="2147481253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009287940" sldId="2147481254"/>
        </pc:sldMkLst>
      </pc:sldChg>
    </pc:docChg>
  </pc:docChgLst>
  <pc:docChgLst>
    <pc:chgData name="Allan De Castro" userId="84a4b5ad-8573-422f-8cde-9fcacdf20f37" providerId="ADAL" clId="{03EE5FE8-44C1-4A87-88E1-CEA887614AF3}"/>
    <pc:docChg chg="undo redo custSel addSld delSld modSld sldOrd modSection">
      <pc:chgData name="Allan De Castro" userId="84a4b5ad-8573-422f-8cde-9fcacdf20f37" providerId="ADAL" clId="{03EE5FE8-44C1-4A87-88E1-CEA887614AF3}" dt="2024-08-28T10:42:04.397" v="390"/>
      <pc:docMkLst>
        <pc:docMk/>
      </pc:docMkLst>
      <pc:sldChg chg="modSp mod">
        <pc:chgData name="Allan De Castro" userId="84a4b5ad-8573-422f-8cde-9fcacdf20f37" providerId="ADAL" clId="{03EE5FE8-44C1-4A87-88E1-CEA887614AF3}" dt="2024-08-24T19:11:43.896" v="122" actId="6549"/>
        <pc:sldMkLst>
          <pc:docMk/>
          <pc:sldMk cId="1743216632" sldId="261"/>
        </pc:sldMkLst>
      </pc:sldChg>
      <pc:sldChg chg="modSp mod">
        <pc:chgData name="Allan De Castro" userId="84a4b5ad-8573-422f-8cde-9fcacdf20f37" providerId="ADAL" clId="{03EE5FE8-44C1-4A87-88E1-CEA887614AF3}" dt="2024-08-24T19:09:17.325" v="78" actId="20577"/>
        <pc:sldMkLst>
          <pc:docMk/>
          <pc:sldMk cId="530844445" sldId="2147481261"/>
        </pc:sldMkLst>
      </pc:sldChg>
      <pc:sldChg chg="modSp mod">
        <pc:chgData name="Allan De Castro" userId="84a4b5ad-8573-422f-8cde-9fcacdf20f37" providerId="ADAL" clId="{03EE5FE8-44C1-4A87-88E1-CEA887614AF3}" dt="2024-08-24T19:08:43.329" v="40" actId="27636"/>
        <pc:sldMkLst>
          <pc:docMk/>
          <pc:sldMk cId="24915280" sldId="2147481274"/>
        </pc:sldMkLst>
      </pc:sldChg>
      <pc:sldChg chg="modSp mod modAnim">
        <pc:chgData name="Allan De Castro" userId="84a4b5ad-8573-422f-8cde-9fcacdf20f37" providerId="ADAL" clId="{03EE5FE8-44C1-4A87-88E1-CEA887614AF3}" dt="2024-08-26T06:50:51.664" v="350"/>
        <pc:sldMkLst>
          <pc:docMk/>
          <pc:sldMk cId="945659877" sldId="2147481292"/>
        </pc:sldMkLst>
      </pc:sldChg>
      <pc:sldChg chg="addSp modSp add mod modAnim">
        <pc:chgData name="Allan De Castro" userId="84a4b5ad-8573-422f-8cde-9fcacdf20f37" providerId="ADAL" clId="{03EE5FE8-44C1-4A87-88E1-CEA887614AF3}" dt="2024-08-28T10:42:04.397" v="390"/>
        <pc:sldMkLst>
          <pc:docMk/>
          <pc:sldMk cId="1104462293" sldId="2147481300"/>
        </pc:sldMkLst>
      </pc:sldChg>
      <pc:sldChg chg="delSp modSp add mod modAnim">
        <pc:chgData name="Allan De Castro" userId="84a4b5ad-8573-422f-8cde-9fcacdf20f37" providerId="ADAL" clId="{03EE5FE8-44C1-4A87-88E1-CEA887614AF3}" dt="2024-08-26T06:53:52.302" v="361"/>
        <pc:sldMkLst>
          <pc:docMk/>
          <pc:sldMk cId="65845352" sldId="2147481301"/>
        </pc:sldMkLst>
      </pc:sldChg>
      <pc:sldChg chg="addSp modSp add mod ord modAnim">
        <pc:chgData name="Allan De Castro" userId="84a4b5ad-8573-422f-8cde-9fcacdf20f37" providerId="ADAL" clId="{03EE5FE8-44C1-4A87-88E1-CEA887614AF3}" dt="2024-08-26T06:51:59.291" v="359"/>
        <pc:sldMkLst>
          <pc:docMk/>
          <pc:sldMk cId="3307753709" sldId="2147481302"/>
        </pc:sldMkLst>
      </pc:sldChg>
      <pc:sldChg chg="addSp delSp modSp add del mod modAnim">
        <pc:chgData name="Allan De Castro" userId="84a4b5ad-8573-422f-8cde-9fcacdf20f37" providerId="ADAL" clId="{03EE5FE8-44C1-4A87-88E1-CEA887614AF3}" dt="2024-08-28T08:05:27.342" v="389" actId="47"/>
        <pc:sldMkLst>
          <pc:docMk/>
          <pc:sldMk cId="1956978779" sldId="2147481313"/>
        </pc:sldMkLst>
      </pc:sldChg>
      <pc:sldChg chg="add">
        <pc:chgData name="Allan De Castro" userId="84a4b5ad-8573-422f-8cde-9fcacdf20f37" providerId="ADAL" clId="{03EE5FE8-44C1-4A87-88E1-CEA887614AF3}" dt="2024-08-28T08:05:25.846" v="388"/>
        <pc:sldMkLst>
          <pc:docMk/>
          <pc:sldMk cId="899642720" sldId="2147481316"/>
        </pc:sldMkLst>
      </pc:sldChg>
    </pc:docChg>
  </pc:docChgLst>
  <pc:docChgLst>
    <pc:chgData name="David Vachala" userId="91433487-0c4d-408d-9c05-4db9b7ff8fc7" providerId="ADAL" clId="{D2F1376F-3565-44BE-97AA-72BE953B8A80}"/>
    <pc:docChg chg="undo custSel addSld delSld modSld sldOrd modSection">
      <pc:chgData name="David Vachala" userId="91433487-0c4d-408d-9c05-4db9b7ff8fc7" providerId="ADAL" clId="{D2F1376F-3565-44BE-97AA-72BE953B8A80}" dt="2024-08-28T11:35:56.809" v="520" actId="1076"/>
      <pc:docMkLst>
        <pc:docMk/>
      </pc:docMkLst>
      <pc:sldChg chg="modSp mod">
        <pc:chgData name="David Vachala" userId="91433487-0c4d-408d-9c05-4db9b7ff8fc7" providerId="ADAL" clId="{D2F1376F-3565-44BE-97AA-72BE953B8A80}" dt="2024-08-25T18:24:02.929" v="35" actId="20577"/>
        <pc:sldMkLst>
          <pc:docMk/>
          <pc:sldMk cId="409723674" sldId="259"/>
        </pc:sldMkLst>
      </pc:sldChg>
      <pc:sldChg chg="modSp mod">
        <pc:chgData name="David Vachala" userId="91433487-0c4d-408d-9c05-4db9b7ff8fc7" providerId="ADAL" clId="{D2F1376F-3565-44BE-97AA-72BE953B8A80}" dt="2024-08-25T18:26:04.310" v="55" actId="313"/>
        <pc:sldMkLst>
          <pc:docMk/>
          <pc:sldMk cId="1743216632" sldId="261"/>
        </pc:sldMkLst>
      </pc:sldChg>
      <pc:sldChg chg="add del">
        <pc:chgData name="David Vachala" userId="91433487-0c4d-408d-9c05-4db9b7ff8fc7" providerId="ADAL" clId="{D2F1376F-3565-44BE-97AA-72BE953B8A80}" dt="2024-08-25T18:23:40.681" v="20" actId="47"/>
        <pc:sldMkLst>
          <pc:docMk/>
          <pc:sldMk cId="922831782" sldId="292"/>
        </pc:sldMkLst>
      </pc:sldChg>
      <pc:sldChg chg="modSp mod">
        <pc:chgData name="David Vachala" userId="91433487-0c4d-408d-9c05-4db9b7ff8fc7" providerId="ADAL" clId="{D2F1376F-3565-44BE-97AA-72BE953B8A80}" dt="2024-08-25T18:33:29.973" v="65" actId="20577"/>
        <pc:sldMkLst>
          <pc:docMk/>
          <pc:sldMk cId="530844445" sldId="2147481261"/>
        </pc:sldMkLst>
      </pc:sldChg>
      <pc:sldChg chg="del">
        <pc:chgData name="David Vachala" userId="91433487-0c4d-408d-9c05-4db9b7ff8fc7" providerId="ADAL" clId="{D2F1376F-3565-44BE-97AA-72BE953B8A80}" dt="2024-08-25T18:23:32.971" v="12" actId="47"/>
        <pc:sldMkLst>
          <pc:docMk/>
          <pc:sldMk cId="4007437166" sldId="2147481293"/>
        </pc:sldMkLst>
      </pc:sldChg>
      <pc:sldChg chg="del">
        <pc:chgData name="David Vachala" userId="91433487-0c4d-408d-9c05-4db9b7ff8fc7" providerId="ADAL" clId="{D2F1376F-3565-44BE-97AA-72BE953B8A80}" dt="2024-08-25T18:23:36.062" v="13" actId="47"/>
        <pc:sldMkLst>
          <pc:docMk/>
          <pc:sldMk cId="636593198" sldId="2147481294"/>
        </pc:sldMkLst>
      </pc:sldChg>
      <pc:sldChg chg="del">
        <pc:chgData name="David Vachala" userId="91433487-0c4d-408d-9c05-4db9b7ff8fc7" providerId="ADAL" clId="{D2F1376F-3565-44BE-97AA-72BE953B8A80}" dt="2024-08-25T18:23:36.313" v="14" actId="47"/>
        <pc:sldMkLst>
          <pc:docMk/>
          <pc:sldMk cId="3663190226" sldId="2147481295"/>
        </pc:sldMkLst>
      </pc:sldChg>
      <pc:sldChg chg="del">
        <pc:chgData name="David Vachala" userId="91433487-0c4d-408d-9c05-4db9b7ff8fc7" providerId="ADAL" clId="{D2F1376F-3565-44BE-97AA-72BE953B8A80}" dt="2024-08-25T18:23:36.548" v="15" actId="47"/>
        <pc:sldMkLst>
          <pc:docMk/>
          <pc:sldMk cId="135103914" sldId="2147481296"/>
        </pc:sldMkLst>
      </pc:sldChg>
      <pc:sldChg chg="del">
        <pc:chgData name="David Vachala" userId="91433487-0c4d-408d-9c05-4db9b7ff8fc7" providerId="ADAL" clId="{D2F1376F-3565-44BE-97AA-72BE953B8A80}" dt="2024-08-25T18:23:37.428" v="18" actId="47"/>
        <pc:sldMkLst>
          <pc:docMk/>
          <pc:sldMk cId="2493194101" sldId="2147481297"/>
        </pc:sldMkLst>
      </pc:sldChg>
      <pc:sldChg chg="del">
        <pc:chgData name="David Vachala" userId="91433487-0c4d-408d-9c05-4db9b7ff8fc7" providerId="ADAL" clId="{D2F1376F-3565-44BE-97AA-72BE953B8A80}" dt="2024-08-25T18:23:36.831" v="16" actId="47"/>
        <pc:sldMkLst>
          <pc:docMk/>
          <pc:sldMk cId="2532093865" sldId="2147481298"/>
        </pc:sldMkLst>
      </pc:sldChg>
      <pc:sldChg chg="del">
        <pc:chgData name="David Vachala" userId="91433487-0c4d-408d-9c05-4db9b7ff8fc7" providerId="ADAL" clId="{D2F1376F-3565-44BE-97AA-72BE953B8A80}" dt="2024-08-25T18:23:37.129" v="17" actId="47"/>
        <pc:sldMkLst>
          <pc:docMk/>
          <pc:sldMk cId="2645434982" sldId="2147481299"/>
        </pc:sldMkLst>
      </pc:sldChg>
      <pc:sldChg chg="addSp delSp modSp new mod">
        <pc:chgData name="David Vachala" userId="91433487-0c4d-408d-9c05-4db9b7ff8fc7" providerId="ADAL" clId="{D2F1376F-3565-44BE-97AA-72BE953B8A80}" dt="2024-08-28T11:22:06.418" v="471" actId="20577"/>
        <pc:sldMkLst>
          <pc:docMk/>
          <pc:sldMk cId="2584822948" sldId="2147481303"/>
        </pc:sldMkLst>
      </pc:sldChg>
      <pc:sldChg chg="addSp delSp modSp new mod ord">
        <pc:chgData name="David Vachala" userId="91433487-0c4d-408d-9c05-4db9b7ff8fc7" providerId="ADAL" clId="{D2F1376F-3565-44BE-97AA-72BE953B8A80}" dt="2024-08-28T11:35:56.809" v="520" actId="1076"/>
        <pc:sldMkLst>
          <pc:docMk/>
          <pc:sldMk cId="2313427595" sldId="2147481304"/>
        </pc:sldMkLst>
      </pc:sldChg>
      <pc:sldChg chg="addSp modSp new mod">
        <pc:chgData name="David Vachala" userId="91433487-0c4d-408d-9c05-4db9b7ff8fc7" providerId="ADAL" clId="{D2F1376F-3565-44BE-97AA-72BE953B8A80}" dt="2024-08-26T07:06:51.538" v="213" actId="20577"/>
        <pc:sldMkLst>
          <pc:docMk/>
          <pc:sldMk cId="205920691" sldId="2147481305"/>
        </pc:sldMkLst>
      </pc:sldChg>
      <pc:sldChg chg="addSp delSp modSp new mod">
        <pc:chgData name="David Vachala" userId="91433487-0c4d-408d-9c05-4db9b7ff8fc7" providerId="ADAL" clId="{D2F1376F-3565-44BE-97AA-72BE953B8A80}" dt="2024-08-26T07:14:07.804" v="264"/>
        <pc:sldMkLst>
          <pc:docMk/>
          <pc:sldMk cId="1779058023" sldId="2147481306"/>
        </pc:sldMkLst>
      </pc:sldChg>
      <pc:sldChg chg="addSp modSp new mod">
        <pc:chgData name="David Vachala" userId="91433487-0c4d-408d-9c05-4db9b7ff8fc7" providerId="ADAL" clId="{D2F1376F-3565-44BE-97AA-72BE953B8A80}" dt="2024-08-28T11:27:43.167" v="501" actId="20577"/>
        <pc:sldMkLst>
          <pc:docMk/>
          <pc:sldMk cId="3631055586" sldId="2147481307"/>
        </pc:sldMkLst>
      </pc:sldChg>
      <pc:sldChg chg="addSp modSp new mod">
        <pc:chgData name="David Vachala" userId="91433487-0c4d-408d-9c05-4db9b7ff8fc7" providerId="ADAL" clId="{D2F1376F-3565-44BE-97AA-72BE953B8A80}" dt="2024-08-28T11:16:25.619" v="425" actId="20577"/>
        <pc:sldMkLst>
          <pc:docMk/>
          <pc:sldMk cId="3983869175" sldId="2147481308"/>
        </pc:sldMkLst>
      </pc:sldChg>
      <pc:sldChg chg="addSp delSp modSp new mod">
        <pc:chgData name="David Vachala" userId="91433487-0c4d-408d-9c05-4db9b7ff8fc7" providerId="ADAL" clId="{D2F1376F-3565-44BE-97AA-72BE953B8A80}" dt="2024-08-28T10:55:41.285" v="420" actId="1076"/>
        <pc:sldMkLst>
          <pc:docMk/>
          <pc:sldMk cId="1403373361" sldId="2147481318"/>
        </pc:sldMkLst>
      </pc:sldChg>
      <pc:sldMasterChg chg="addSldLayout delSldLayout">
        <pc:chgData name="David Vachala" userId="91433487-0c4d-408d-9c05-4db9b7ff8fc7" providerId="ADAL" clId="{D2F1376F-3565-44BE-97AA-72BE953B8A80}" dt="2024-08-25T18:23:40.681" v="20" actId="47"/>
        <pc:sldMasterMkLst>
          <pc:docMk/>
          <pc:sldMasterMk cId="2885650283" sldId="2147483648"/>
        </pc:sldMasterMkLst>
        <pc:sldLayoutChg chg="add del">
          <pc:chgData name="David Vachala" userId="91433487-0c4d-408d-9c05-4db9b7ff8fc7" providerId="ADAL" clId="{D2F1376F-3565-44BE-97AA-72BE953B8A80}" dt="2024-08-25T18:23:40.681" v="20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91433487-0c4d-408d-9c05-4db9b7ff8fc7" providerId="ADAL" clId="{446D7FFC-F822-4198-9B89-3BE753F047AA}"/>
    <pc:docChg chg="undo custSel addSld delSld modSld sldOrd modSection">
      <pc:chgData name="David Vachala" userId="91433487-0c4d-408d-9c05-4db9b7ff8fc7" providerId="ADAL" clId="{446D7FFC-F822-4198-9B89-3BE753F047AA}" dt="2024-04-24T10:44:59.029" v="548" actId="20577"/>
      <pc:docMkLst>
        <pc:docMk/>
      </pc:docMkLst>
      <pc:sldChg chg="modSp del mod">
        <pc:chgData name="David Vachala" userId="91433487-0c4d-408d-9c05-4db9b7ff8fc7" providerId="ADAL" clId="{446D7FFC-F822-4198-9B89-3BE753F047AA}" dt="2024-04-23T17:43:53.904" v="10" actId="47"/>
        <pc:sldMkLst>
          <pc:docMk/>
          <pc:sldMk cId="3674066786" sldId="256"/>
        </pc:sldMkLst>
      </pc:sldChg>
      <pc:sldChg chg="del">
        <pc:chgData name="David Vachala" userId="91433487-0c4d-408d-9c05-4db9b7ff8fc7" providerId="ADAL" clId="{446D7FFC-F822-4198-9B89-3BE753F047AA}" dt="2024-04-23T17:43:56.247" v="11" actId="47"/>
        <pc:sldMkLst>
          <pc:docMk/>
          <pc:sldMk cId="1733871832" sldId="2147481172"/>
        </pc:sldMkLst>
      </pc:sldChg>
      <pc:sldChg chg="addSp delSp modSp mod">
        <pc:chgData name="David Vachala" userId="91433487-0c4d-408d-9c05-4db9b7ff8fc7" providerId="ADAL" clId="{446D7FFC-F822-4198-9B89-3BE753F047AA}" dt="2024-04-23T18:23:09.588" v="42" actId="1076"/>
        <pc:sldMkLst>
          <pc:docMk/>
          <pc:sldMk cId="2962404955" sldId="2147481185"/>
        </pc:sldMkLst>
      </pc:sldChg>
      <pc:sldChg chg="modSp add mod">
        <pc:chgData name="David Vachala" userId="91433487-0c4d-408d-9c05-4db9b7ff8fc7" providerId="ADAL" clId="{446D7FFC-F822-4198-9B89-3BE753F047AA}" dt="2024-04-23T17:43:47.927" v="8" actId="27636"/>
        <pc:sldMkLst>
          <pc:docMk/>
          <pc:sldMk cId="1614653592" sldId="2147481186"/>
        </pc:sldMkLst>
      </pc:sldChg>
      <pc:sldChg chg="modSp add del mod">
        <pc:chgData name="David Vachala" userId="91433487-0c4d-408d-9c05-4db9b7ff8fc7" providerId="ADAL" clId="{446D7FFC-F822-4198-9B89-3BE753F047AA}" dt="2024-04-23T17:43:47.722" v="6"/>
        <pc:sldMkLst>
          <pc:docMk/>
          <pc:sldMk cId="3872566479" sldId="2147481186"/>
        </pc:sldMkLst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1719247953" sldId="2147481187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3019131811" sldId="214748118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460629671" sldId="214748118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716874063" sldId="214748118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644991309" sldId="214748119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599819194" sldId="214748119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765093773" sldId="214748119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902682635" sldId="214748119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524552491" sldId="214748119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0713276" sldId="214748119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793067698" sldId="2147481196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846904288" sldId="214748119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783559640" sldId="214748119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98196507" sldId="214748119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331962089" sldId="214748120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662729588" sldId="214748120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882776218" sldId="214748120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188586832" sldId="214748120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80041391" sldId="214748120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309318632" sldId="214748120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4247859210" sldId="2147481206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1948952389" sldId="2147481207"/>
        </pc:sldMkLst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2278002673" sldId="2147481207"/>
        </pc:sldMkLst>
      </pc:sldChg>
      <pc:sldChg chg="addSp delSp modSp add mod">
        <pc:chgData name="David Vachala" userId="91433487-0c4d-408d-9c05-4db9b7ff8fc7" providerId="ADAL" clId="{446D7FFC-F822-4198-9B89-3BE753F047AA}" dt="2024-04-24T06:44:01.499" v="393" actId="14100"/>
        <pc:sldMkLst>
          <pc:docMk/>
          <pc:sldMk cId="505229821" sldId="2147481208"/>
        </pc:sldMkLst>
      </pc:sldChg>
      <pc:sldChg chg="addSp modSp add mod ord">
        <pc:chgData name="David Vachala" userId="91433487-0c4d-408d-9c05-4db9b7ff8fc7" providerId="ADAL" clId="{446D7FFC-F822-4198-9B89-3BE753F047AA}" dt="2024-04-24T07:05:53.170" v="533" actId="14100"/>
        <pc:sldMkLst>
          <pc:docMk/>
          <pc:sldMk cId="3161466547" sldId="2147481209"/>
        </pc:sldMkLst>
      </pc:sldChg>
      <pc:sldChg chg="addSp modSp add mod">
        <pc:chgData name="David Vachala" userId="91433487-0c4d-408d-9c05-4db9b7ff8fc7" providerId="ADAL" clId="{446D7FFC-F822-4198-9B89-3BE753F047AA}" dt="2024-04-23T18:30:55.583" v="232" actId="14100"/>
        <pc:sldMkLst>
          <pc:docMk/>
          <pc:sldMk cId="419139086" sldId="2147481210"/>
        </pc:sldMkLst>
      </pc:sldChg>
      <pc:sldChg chg="addSp modSp add mod">
        <pc:chgData name="David Vachala" userId="91433487-0c4d-408d-9c05-4db9b7ff8fc7" providerId="ADAL" clId="{446D7FFC-F822-4198-9B89-3BE753F047AA}" dt="2024-04-23T18:32:24.602" v="291" actId="20577"/>
        <pc:sldMkLst>
          <pc:docMk/>
          <pc:sldMk cId="1685391776" sldId="2147481211"/>
        </pc:sldMkLst>
      </pc:sldChg>
      <pc:sldChg chg="addSp modSp new del mod">
        <pc:chgData name="David Vachala" userId="91433487-0c4d-408d-9c05-4db9b7ff8fc7" providerId="ADAL" clId="{446D7FFC-F822-4198-9B89-3BE753F047AA}" dt="2024-04-24T06:51:19.287" v="465" actId="47"/>
        <pc:sldMkLst>
          <pc:docMk/>
          <pc:sldMk cId="4292396252" sldId="2147481212"/>
        </pc:sldMkLst>
      </pc:sldChg>
      <pc:sldChg chg="addSp modSp new mod">
        <pc:chgData name="David Vachala" userId="91433487-0c4d-408d-9c05-4db9b7ff8fc7" providerId="ADAL" clId="{446D7FFC-F822-4198-9B89-3BE753F047AA}" dt="2024-04-23T18:36:43.555" v="344" actId="1076"/>
        <pc:sldMkLst>
          <pc:docMk/>
          <pc:sldMk cId="421975664" sldId="2147481213"/>
        </pc:sldMkLst>
      </pc:sldChg>
      <pc:sldChg chg="addSp modSp new mod">
        <pc:chgData name="David Vachala" userId="91433487-0c4d-408d-9c05-4db9b7ff8fc7" providerId="ADAL" clId="{446D7FFC-F822-4198-9B89-3BE753F047AA}" dt="2024-04-23T18:39:14.925" v="375" actId="20577"/>
        <pc:sldMkLst>
          <pc:docMk/>
          <pc:sldMk cId="3304324951" sldId="2147481214"/>
        </pc:sldMkLst>
      </pc:sldChg>
      <pc:sldChg chg="addSp delSp modSp new mod">
        <pc:chgData name="David Vachala" userId="91433487-0c4d-408d-9c05-4db9b7ff8fc7" providerId="ADAL" clId="{446D7FFC-F822-4198-9B89-3BE753F047AA}" dt="2024-04-24T10:44:59.029" v="548" actId="20577"/>
        <pc:sldMkLst>
          <pc:docMk/>
          <pc:sldMk cId="954331506" sldId="2147481215"/>
        </pc:sldMkLst>
      </pc:sldChg>
      <pc:sldChg chg="addSp modSp new mod">
        <pc:chgData name="David Vachala" userId="91433487-0c4d-408d-9c05-4db9b7ff8fc7" providerId="ADAL" clId="{446D7FFC-F822-4198-9B89-3BE753F047AA}" dt="2024-04-24T07:01:07.101" v="529" actId="1076"/>
        <pc:sldMkLst>
          <pc:docMk/>
          <pc:sldMk cId="3474475959" sldId="2147481216"/>
        </pc:sldMkLst>
      </pc:sldChg>
      <pc:sldChg chg="addSp modSp new mod">
        <pc:chgData name="David Vachala" userId="91433487-0c4d-408d-9c05-4db9b7ff8fc7" providerId="ADAL" clId="{446D7FFC-F822-4198-9B89-3BE753F047AA}" dt="2024-04-24T06:49:54.759" v="464" actId="1076"/>
        <pc:sldMkLst>
          <pc:docMk/>
          <pc:sldMk cId="51217903" sldId="2147481217"/>
        </pc:sldMkLst>
      </pc:sldChg>
      <pc:sldChg chg="addSp modSp new mod">
        <pc:chgData name="David Vachala" userId="91433487-0c4d-408d-9c05-4db9b7ff8fc7" providerId="ADAL" clId="{446D7FFC-F822-4198-9B89-3BE753F047AA}" dt="2024-04-24T06:53:38.747" v="497" actId="20577"/>
        <pc:sldMkLst>
          <pc:docMk/>
          <pc:sldMk cId="21182256" sldId="2147481218"/>
        </pc:sldMkLst>
      </pc:sldChg>
      <pc:sldChg chg="addSp modSp new mod">
        <pc:chgData name="David Vachala" userId="91433487-0c4d-408d-9c05-4db9b7ff8fc7" providerId="ADAL" clId="{446D7FFC-F822-4198-9B89-3BE753F047AA}" dt="2024-04-24T06:56:26.316" v="527" actId="20577"/>
        <pc:sldMkLst>
          <pc:docMk/>
          <pc:sldMk cId="3500661332" sldId="2147481219"/>
        </pc:sldMkLst>
      </pc:sldChg>
    </pc:docChg>
  </pc:docChgLst>
  <pc:docChgLst>
    <pc:chgData name="David Vachala" userId="91433487-0c4d-408d-9c05-4db9b7ff8fc7" providerId="ADAL" clId="{EF6F2B60-0E8E-4088-9A4E-A5AB42ABD5F7}"/>
    <pc:docChg chg="undo custSel addSld delSld modSld sldOrd modSection">
      <pc:chgData name="David Vachala" userId="91433487-0c4d-408d-9c05-4db9b7ff8fc7" providerId="ADAL" clId="{EF6F2B60-0E8E-4088-9A4E-A5AB42ABD5F7}" dt="2024-10-25T17:53:24.755" v="721" actId="47"/>
      <pc:docMkLst>
        <pc:docMk/>
      </pc:docMkLst>
      <pc:sldChg chg="modSp mod">
        <pc:chgData name="David Vachala" userId="91433487-0c4d-408d-9c05-4db9b7ff8fc7" providerId="ADAL" clId="{EF6F2B60-0E8E-4088-9A4E-A5AB42ABD5F7}" dt="2024-10-17T19:12:25.401" v="80" actId="20577"/>
        <pc:sldMkLst>
          <pc:docMk/>
          <pc:sldMk cId="409723674" sldId="259"/>
        </pc:sldMkLst>
      </pc:sldChg>
      <pc:sldChg chg="addSp modSp mod">
        <pc:chgData name="David Vachala" userId="91433487-0c4d-408d-9c05-4db9b7ff8fc7" providerId="ADAL" clId="{EF6F2B60-0E8E-4088-9A4E-A5AB42ABD5F7}" dt="2024-10-17T19:21:25.688" v="187" actId="20577"/>
        <pc:sldMkLst>
          <pc:docMk/>
          <pc:sldMk cId="1743216632" sldId="261"/>
        </pc:sldMkLst>
      </pc:sldChg>
      <pc:sldChg chg="del">
        <pc:chgData name="David Vachala" userId="91433487-0c4d-408d-9c05-4db9b7ff8fc7" providerId="ADAL" clId="{EF6F2B60-0E8E-4088-9A4E-A5AB42ABD5F7}" dt="2024-10-17T19:11:33.569" v="25" actId="47"/>
        <pc:sldMkLst>
          <pc:docMk/>
          <pc:sldMk cId="3698344380" sldId="2147468960"/>
        </pc:sldMkLst>
      </pc:sldChg>
      <pc:sldChg chg="del">
        <pc:chgData name="David Vachala" userId="91433487-0c4d-408d-9c05-4db9b7ff8fc7" providerId="ADAL" clId="{EF6F2B60-0E8E-4088-9A4E-A5AB42ABD5F7}" dt="2024-10-17T19:11:33.845" v="26" actId="47"/>
        <pc:sldMkLst>
          <pc:docMk/>
          <pc:sldMk cId="497644256" sldId="2147468961"/>
        </pc:sldMkLst>
      </pc:sldChg>
      <pc:sldChg chg="del">
        <pc:chgData name="David Vachala" userId="91433487-0c4d-408d-9c05-4db9b7ff8fc7" providerId="ADAL" clId="{EF6F2B60-0E8E-4088-9A4E-A5AB42ABD5F7}" dt="2024-10-17T19:11:34.060" v="27" actId="47"/>
        <pc:sldMkLst>
          <pc:docMk/>
          <pc:sldMk cId="935840356" sldId="2147468962"/>
        </pc:sldMkLst>
      </pc:sldChg>
      <pc:sldChg chg="del">
        <pc:chgData name="David Vachala" userId="91433487-0c4d-408d-9c05-4db9b7ff8fc7" providerId="ADAL" clId="{EF6F2B60-0E8E-4088-9A4E-A5AB42ABD5F7}" dt="2024-10-17T19:11:34.267" v="28" actId="47"/>
        <pc:sldMkLst>
          <pc:docMk/>
          <pc:sldMk cId="434766629" sldId="2147468963"/>
        </pc:sldMkLst>
      </pc:sldChg>
      <pc:sldChg chg="del">
        <pc:chgData name="David Vachala" userId="91433487-0c4d-408d-9c05-4db9b7ff8fc7" providerId="ADAL" clId="{EF6F2B60-0E8E-4088-9A4E-A5AB42ABD5F7}" dt="2024-10-17T19:11:32.214" v="20" actId="47"/>
        <pc:sldMkLst>
          <pc:docMk/>
          <pc:sldMk cId="1903793807" sldId="2147468966"/>
        </pc:sldMkLst>
      </pc:sldChg>
      <pc:sldChg chg="del">
        <pc:chgData name="David Vachala" userId="91433487-0c4d-408d-9c05-4db9b7ff8fc7" providerId="ADAL" clId="{EF6F2B60-0E8E-4088-9A4E-A5AB42ABD5F7}" dt="2024-10-17T19:11:32.555" v="21" actId="47"/>
        <pc:sldMkLst>
          <pc:docMk/>
          <pc:sldMk cId="710295476" sldId="2147468967"/>
        </pc:sldMkLst>
      </pc:sldChg>
      <pc:sldChg chg="del">
        <pc:chgData name="David Vachala" userId="91433487-0c4d-408d-9c05-4db9b7ff8fc7" providerId="ADAL" clId="{EF6F2B60-0E8E-4088-9A4E-A5AB42ABD5F7}" dt="2024-10-17T19:11:35.541" v="32" actId="47"/>
        <pc:sldMkLst>
          <pc:docMk/>
          <pc:sldMk cId="4130976494" sldId="2147468968"/>
        </pc:sldMkLst>
      </pc:sldChg>
      <pc:sldChg chg="del">
        <pc:chgData name="David Vachala" userId="91433487-0c4d-408d-9c05-4db9b7ff8fc7" providerId="ADAL" clId="{EF6F2B60-0E8E-4088-9A4E-A5AB42ABD5F7}" dt="2024-10-17T19:11:35.820" v="33" actId="47"/>
        <pc:sldMkLst>
          <pc:docMk/>
          <pc:sldMk cId="545209406" sldId="2147468969"/>
        </pc:sldMkLst>
      </pc:sldChg>
      <pc:sldChg chg="del">
        <pc:chgData name="David Vachala" userId="91433487-0c4d-408d-9c05-4db9b7ff8fc7" providerId="ADAL" clId="{EF6F2B60-0E8E-4088-9A4E-A5AB42ABD5F7}" dt="2024-10-17T19:11:33.077" v="23" actId="47"/>
        <pc:sldMkLst>
          <pc:docMk/>
          <pc:sldMk cId="3758750498" sldId="2147468970"/>
        </pc:sldMkLst>
      </pc:sldChg>
      <pc:sldChg chg="del">
        <pc:chgData name="David Vachala" userId="91433487-0c4d-408d-9c05-4db9b7ff8fc7" providerId="ADAL" clId="{EF6F2B60-0E8E-4088-9A4E-A5AB42ABD5F7}" dt="2024-10-17T19:11:33.327" v="24" actId="47"/>
        <pc:sldMkLst>
          <pc:docMk/>
          <pc:sldMk cId="770049797" sldId="2147468971"/>
        </pc:sldMkLst>
      </pc:sldChg>
      <pc:sldChg chg="del">
        <pc:chgData name="David Vachala" userId="91433487-0c4d-408d-9c05-4db9b7ff8fc7" providerId="ADAL" clId="{EF6F2B60-0E8E-4088-9A4E-A5AB42ABD5F7}" dt="2024-10-17T19:11:32.851" v="22" actId="47"/>
        <pc:sldMkLst>
          <pc:docMk/>
          <pc:sldMk cId="1282644362" sldId="2147468972"/>
        </pc:sldMkLst>
      </pc:sldChg>
      <pc:sldChg chg="del">
        <pc:chgData name="David Vachala" userId="91433487-0c4d-408d-9c05-4db9b7ff8fc7" providerId="ADAL" clId="{EF6F2B60-0E8E-4088-9A4E-A5AB42ABD5F7}" dt="2024-10-17T19:11:36.202" v="34" actId="47"/>
        <pc:sldMkLst>
          <pc:docMk/>
          <pc:sldMk cId="1465958584" sldId="2147468974"/>
        </pc:sldMkLst>
      </pc:sldChg>
      <pc:sldChg chg="del">
        <pc:chgData name="David Vachala" userId="91433487-0c4d-408d-9c05-4db9b7ff8fc7" providerId="ADAL" clId="{EF6F2B60-0E8E-4088-9A4E-A5AB42ABD5F7}" dt="2024-10-17T19:11:36.516" v="35" actId="47"/>
        <pc:sldMkLst>
          <pc:docMk/>
          <pc:sldMk cId="3343844020" sldId="2147468975"/>
        </pc:sldMkLst>
      </pc:sldChg>
      <pc:sldChg chg="del">
        <pc:chgData name="David Vachala" userId="91433487-0c4d-408d-9c05-4db9b7ff8fc7" providerId="ADAL" clId="{EF6F2B60-0E8E-4088-9A4E-A5AB42ABD5F7}" dt="2024-10-17T19:11:37.088" v="36" actId="47"/>
        <pc:sldMkLst>
          <pc:docMk/>
          <pc:sldMk cId="1618938410" sldId="2147468976"/>
        </pc:sldMkLst>
      </pc:sldChg>
      <pc:sldChg chg="del">
        <pc:chgData name="David Vachala" userId="91433487-0c4d-408d-9c05-4db9b7ff8fc7" providerId="ADAL" clId="{EF6F2B60-0E8E-4088-9A4E-A5AB42ABD5F7}" dt="2024-10-17T19:11:37.563" v="37" actId="47"/>
        <pc:sldMkLst>
          <pc:docMk/>
          <pc:sldMk cId="2385382139" sldId="2147468977"/>
        </pc:sldMkLst>
      </pc:sldChg>
      <pc:sldChg chg="del">
        <pc:chgData name="David Vachala" userId="91433487-0c4d-408d-9c05-4db9b7ff8fc7" providerId="ADAL" clId="{EF6F2B60-0E8E-4088-9A4E-A5AB42ABD5F7}" dt="2024-10-17T19:11:38.671" v="39" actId="47"/>
        <pc:sldMkLst>
          <pc:docMk/>
          <pc:sldMk cId="3725312618" sldId="2147468978"/>
        </pc:sldMkLst>
      </pc:sldChg>
      <pc:sldChg chg="del">
        <pc:chgData name="David Vachala" userId="91433487-0c4d-408d-9c05-4db9b7ff8fc7" providerId="ADAL" clId="{EF6F2B60-0E8E-4088-9A4E-A5AB42ABD5F7}" dt="2024-10-17T19:11:35.140" v="31" actId="47"/>
        <pc:sldMkLst>
          <pc:docMk/>
          <pc:sldMk cId="2694394990" sldId="2147478277"/>
        </pc:sldMkLst>
      </pc:sldChg>
      <pc:sldChg chg="del">
        <pc:chgData name="David Vachala" userId="91433487-0c4d-408d-9c05-4db9b7ff8fc7" providerId="ADAL" clId="{EF6F2B60-0E8E-4088-9A4E-A5AB42ABD5F7}" dt="2024-10-17T19:11:38.194" v="38" actId="47"/>
        <pc:sldMkLst>
          <pc:docMk/>
          <pc:sldMk cId="442066836" sldId="2147478278"/>
        </pc:sldMkLst>
      </pc:sldChg>
      <pc:sldChg chg="modSp mod">
        <pc:chgData name="David Vachala" userId="91433487-0c4d-408d-9c05-4db9b7ff8fc7" providerId="ADAL" clId="{EF6F2B60-0E8E-4088-9A4E-A5AB42ABD5F7}" dt="2024-10-17T19:25:07.379" v="216" actId="20577"/>
        <pc:sldMkLst>
          <pc:docMk/>
          <pc:sldMk cId="530844445" sldId="2147481261"/>
        </pc:sldMkLst>
      </pc:sldChg>
      <pc:sldChg chg="del">
        <pc:chgData name="David Vachala" userId="91433487-0c4d-408d-9c05-4db9b7ff8fc7" providerId="ADAL" clId="{EF6F2B60-0E8E-4088-9A4E-A5AB42ABD5F7}" dt="2024-10-17T19:11:57.455" v="52" actId="47"/>
        <pc:sldMkLst>
          <pc:docMk/>
          <pc:sldMk cId="3354364979" sldId="2147481319"/>
        </pc:sldMkLst>
      </pc:sldChg>
      <pc:sldChg chg="del">
        <pc:chgData name="David Vachala" userId="91433487-0c4d-408d-9c05-4db9b7ff8fc7" providerId="ADAL" clId="{EF6F2B60-0E8E-4088-9A4E-A5AB42ABD5F7}" dt="2024-10-17T19:11:59.326" v="53" actId="47"/>
        <pc:sldMkLst>
          <pc:docMk/>
          <pc:sldMk cId="3079182513" sldId="2147481322"/>
        </pc:sldMkLst>
      </pc:sldChg>
      <pc:sldChg chg="del">
        <pc:chgData name="David Vachala" userId="91433487-0c4d-408d-9c05-4db9b7ff8fc7" providerId="ADAL" clId="{EF6F2B60-0E8E-4088-9A4E-A5AB42ABD5F7}" dt="2024-10-17T19:11:59.750" v="54" actId="47"/>
        <pc:sldMkLst>
          <pc:docMk/>
          <pc:sldMk cId="2406362547" sldId="2147481323"/>
        </pc:sldMkLst>
      </pc:sldChg>
      <pc:sldChg chg="del">
        <pc:chgData name="David Vachala" userId="91433487-0c4d-408d-9c05-4db9b7ff8fc7" providerId="ADAL" clId="{EF6F2B60-0E8E-4088-9A4E-A5AB42ABD5F7}" dt="2024-10-17T19:12:00.084" v="55" actId="47"/>
        <pc:sldMkLst>
          <pc:docMk/>
          <pc:sldMk cId="3303910980" sldId="2147481324"/>
        </pc:sldMkLst>
      </pc:sldChg>
      <pc:sldChg chg="del">
        <pc:chgData name="David Vachala" userId="91433487-0c4d-408d-9c05-4db9b7ff8fc7" providerId="ADAL" clId="{EF6F2B60-0E8E-4088-9A4E-A5AB42ABD5F7}" dt="2024-10-17T19:12:00.314" v="56" actId="47"/>
        <pc:sldMkLst>
          <pc:docMk/>
          <pc:sldMk cId="634596184" sldId="2147481325"/>
        </pc:sldMkLst>
      </pc:sldChg>
      <pc:sldChg chg="del">
        <pc:chgData name="David Vachala" userId="91433487-0c4d-408d-9c05-4db9b7ff8fc7" providerId="ADAL" clId="{EF6F2B60-0E8E-4088-9A4E-A5AB42ABD5F7}" dt="2024-10-17T19:12:01.415" v="58" actId="47"/>
        <pc:sldMkLst>
          <pc:docMk/>
          <pc:sldMk cId="2667727811" sldId="2147481326"/>
        </pc:sldMkLst>
      </pc:sldChg>
      <pc:sldChg chg="del">
        <pc:chgData name="David Vachala" userId="91433487-0c4d-408d-9c05-4db9b7ff8fc7" providerId="ADAL" clId="{EF6F2B60-0E8E-4088-9A4E-A5AB42ABD5F7}" dt="2024-10-17T19:12:00.886" v="57" actId="47"/>
        <pc:sldMkLst>
          <pc:docMk/>
          <pc:sldMk cId="463551462" sldId="2147481327"/>
        </pc:sldMkLst>
      </pc:sldChg>
      <pc:sldChg chg="del">
        <pc:chgData name="David Vachala" userId="91433487-0c4d-408d-9c05-4db9b7ff8fc7" providerId="ADAL" clId="{EF6F2B60-0E8E-4088-9A4E-A5AB42ABD5F7}" dt="2024-10-17T19:12:03.603" v="62" actId="47"/>
        <pc:sldMkLst>
          <pc:docMk/>
          <pc:sldMk cId="2053426267" sldId="2147481328"/>
        </pc:sldMkLst>
      </pc:sldChg>
      <pc:sldChg chg="del">
        <pc:chgData name="David Vachala" userId="91433487-0c4d-408d-9c05-4db9b7ff8fc7" providerId="ADAL" clId="{EF6F2B60-0E8E-4088-9A4E-A5AB42ABD5F7}" dt="2024-10-17T19:12:04.116" v="63" actId="47"/>
        <pc:sldMkLst>
          <pc:docMk/>
          <pc:sldMk cId="4231525774" sldId="2147481329"/>
        </pc:sldMkLst>
      </pc:sldChg>
      <pc:sldChg chg="del">
        <pc:chgData name="David Vachala" userId="91433487-0c4d-408d-9c05-4db9b7ff8fc7" providerId="ADAL" clId="{EF6F2B60-0E8E-4088-9A4E-A5AB42ABD5F7}" dt="2024-10-17T19:12:04.612" v="64" actId="47"/>
        <pc:sldMkLst>
          <pc:docMk/>
          <pc:sldMk cId="1102261046" sldId="2147481330"/>
        </pc:sldMkLst>
      </pc:sldChg>
      <pc:sldChg chg="del">
        <pc:chgData name="David Vachala" userId="91433487-0c4d-408d-9c05-4db9b7ff8fc7" providerId="ADAL" clId="{EF6F2B60-0E8E-4088-9A4E-A5AB42ABD5F7}" dt="2024-10-17T19:12:05.106" v="65" actId="47"/>
        <pc:sldMkLst>
          <pc:docMk/>
          <pc:sldMk cId="2487079044" sldId="2147481331"/>
        </pc:sldMkLst>
      </pc:sldChg>
      <pc:sldChg chg="del">
        <pc:chgData name="David Vachala" userId="91433487-0c4d-408d-9c05-4db9b7ff8fc7" providerId="ADAL" clId="{EF6F2B60-0E8E-4088-9A4E-A5AB42ABD5F7}" dt="2024-10-17T19:12:05.704" v="66" actId="47"/>
        <pc:sldMkLst>
          <pc:docMk/>
          <pc:sldMk cId="3680975076" sldId="2147481332"/>
        </pc:sldMkLst>
      </pc:sldChg>
      <pc:sldChg chg="del">
        <pc:chgData name="David Vachala" userId="91433487-0c4d-408d-9c05-4db9b7ff8fc7" providerId="ADAL" clId="{EF6F2B60-0E8E-4088-9A4E-A5AB42ABD5F7}" dt="2024-10-17T19:12:01.991" v="59" actId="47"/>
        <pc:sldMkLst>
          <pc:docMk/>
          <pc:sldMk cId="1066677339" sldId="2147481333"/>
        </pc:sldMkLst>
      </pc:sldChg>
      <pc:sldChg chg="del">
        <pc:chgData name="David Vachala" userId="91433487-0c4d-408d-9c05-4db9b7ff8fc7" providerId="ADAL" clId="{EF6F2B60-0E8E-4088-9A4E-A5AB42ABD5F7}" dt="2024-10-17T19:12:02.535" v="60" actId="47"/>
        <pc:sldMkLst>
          <pc:docMk/>
          <pc:sldMk cId="1703471933" sldId="2147481334"/>
        </pc:sldMkLst>
      </pc:sldChg>
      <pc:sldChg chg="del">
        <pc:chgData name="David Vachala" userId="91433487-0c4d-408d-9c05-4db9b7ff8fc7" providerId="ADAL" clId="{EF6F2B60-0E8E-4088-9A4E-A5AB42ABD5F7}" dt="2024-10-17T19:12:03.135" v="61" actId="47"/>
        <pc:sldMkLst>
          <pc:docMk/>
          <pc:sldMk cId="4039528481" sldId="2147481335"/>
        </pc:sldMkLst>
      </pc:sldChg>
      <pc:sldChg chg="addSp modSp mod">
        <pc:chgData name="David Vachala" userId="91433487-0c4d-408d-9c05-4db9b7ff8fc7" providerId="ADAL" clId="{EF6F2B60-0E8E-4088-9A4E-A5AB42ABD5F7}" dt="2024-10-18T18:33:32.481" v="261"/>
        <pc:sldMkLst>
          <pc:docMk/>
          <pc:sldMk cId="3171929652" sldId="2147481336"/>
        </pc:sldMkLst>
      </pc:sldChg>
      <pc:sldChg chg="del">
        <pc:chgData name="David Vachala" userId="91433487-0c4d-408d-9c05-4db9b7ff8fc7" providerId="ADAL" clId="{EF6F2B60-0E8E-4088-9A4E-A5AB42ABD5F7}" dt="2024-10-17T19:11:46.911" v="44" actId="47"/>
        <pc:sldMkLst>
          <pc:docMk/>
          <pc:sldMk cId="220883044" sldId="2147481337"/>
        </pc:sldMkLst>
      </pc:sldChg>
      <pc:sldChg chg="del">
        <pc:chgData name="David Vachala" userId="91433487-0c4d-408d-9c05-4db9b7ff8fc7" providerId="ADAL" clId="{EF6F2B60-0E8E-4088-9A4E-A5AB42ABD5F7}" dt="2024-10-17T19:11:49.010" v="45" actId="47"/>
        <pc:sldMkLst>
          <pc:docMk/>
          <pc:sldMk cId="600960516" sldId="2147481338"/>
        </pc:sldMkLst>
      </pc:sldChg>
      <pc:sldChg chg="del">
        <pc:chgData name="David Vachala" userId="91433487-0c4d-408d-9c05-4db9b7ff8fc7" providerId="ADAL" clId="{EF6F2B60-0E8E-4088-9A4E-A5AB42ABD5F7}" dt="2024-10-17T19:11:49.580" v="46" actId="47"/>
        <pc:sldMkLst>
          <pc:docMk/>
          <pc:sldMk cId="1448474662" sldId="2147481339"/>
        </pc:sldMkLst>
      </pc:sldChg>
      <pc:sldChg chg="del">
        <pc:chgData name="David Vachala" userId="91433487-0c4d-408d-9c05-4db9b7ff8fc7" providerId="ADAL" clId="{EF6F2B60-0E8E-4088-9A4E-A5AB42ABD5F7}" dt="2024-10-17T19:11:50.159" v="47" actId="47"/>
        <pc:sldMkLst>
          <pc:docMk/>
          <pc:sldMk cId="2635870544" sldId="2147481340"/>
        </pc:sldMkLst>
      </pc:sldChg>
      <pc:sldChg chg="del">
        <pc:chgData name="David Vachala" userId="91433487-0c4d-408d-9c05-4db9b7ff8fc7" providerId="ADAL" clId="{EF6F2B60-0E8E-4088-9A4E-A5AB42ABD5F7}" dt="2024-10-17T19:11:51.054" v="48" actId="47"/>
        <pc:sldMkLst>
          <pc:docMk/>
          <pc:sldMk cId="4020479179" sldId="2147481341"/>
        </pc:sldMkLst>
      </pc:sldChg>
      <pc:sldChg chg="del">
        <pc:chgData name="David Vachala" userId="91433487-0c4d-408d-9c05-4db9b7ff8fc7" providerId="ADAL" clId="{EF6F2B60-0E8E-4088-9A4E-A5AB42ABD5F7}" dt="2024-10-17T19:11:51.654" v="49" actId="47"/>
        <pc:sldMkLst>
          <pc:docMk/>
          <pc:sldMk cId="3094710697" sldId="2147481342"/>
        </pc:sldMkLst>
      </pc:sldChg>
      <pc:sldChg chg="del">
        <pc:chgData name="David Vachala" userId="91433487-0c4d-408d-9c05-4db9b7ff8fc7" providerId="ADAL" clId="{EF6F2B60-0E8E-4088-9A4E-A5AB42ABD5F7}" dt="2024-10-17T19:11:52.369" v="50" actId="47"/>
        <pc:sldMkLst>
          <pc:docMk/>
          <pc:sldMk cId="3121441120" sldId="2147481343"/>
        </pc:sldMkLst>
      </pc:sldChg>
      <pc:sldChg chg="del">
        <pc:chgData name="David Vachala" userId="91433487-0c4d-408d-9c05-4db9b7ff8fc7" providerId="ADAL" clId="{EF6F2B60-0E8E-4088-9A4E-A5AB42ABD5F7}" dt="2024-10-17T19:11:34.583" v="29" actId="47"/>
        <pc:sldMkLst>
          <pc:docMk/>
          <pc:sldMk cId="3100135915" sldId="2147481348"/>
        </pc:sldMkLst>
      </pc:sldChg>
      <pc:sldChg chg="del">
        <pc:chgData name="David Vachala" userId="91433487-0c4d-408d-9c05-4db9b7ff8fc7" providerId="ADAL" clId="{EF6F2B60-0E8E-4088-9A4E-A5AB42ABD5F7}" dt="2024-10-17T19:11:34.851" v="30" actId="47"/>
        <pc:sldMkLst>
          <pc:docMk/>
          <pc:sldMk cId="682237151" sldId="2147481349"/>
        </pc:sldMkLst>
      </pc:sldChg>
      <pc:sldChg chg="del">
        <pc:chgData name="David Vachala" userId="91433487-0c4d-408d-9c05-4db9b7ff8fc7" providerId="ADAL" clId="{EF6F2B60-0E8E-4088-9A4E-A5AB42ABD5F7}" dt="2024-10-17T19:11:39.296" v="40" actId="47"/>
        <pc:sldMkLst>
          <pc:docMk/>
          <pc:sldMk cId="1531875836" sldId="2147481350"/>
        </pc:sldMkLst>
      </pc:sldChg>
      <pc:sldChg chg="del">
        <pc:chgData name="David Vachala" userId="91433487-0c4d-408d-9c05-4db9b7ff8fc7" providerId="ADAL" clId="{EF6F2B60-0E8E-4088-9A4E-A5AB42ABD5F7}" dt="2024-10-17T19:11:39.990" v="41" actId="47"/>
        <pc:sldMkLst>
          <pc:docMk/>
          <pc:sldMk cId="3246645756" sldId="2147481351"/>
        </pc:sldMkLst>
      </pc:sldChg>
      <pc:sldChg chg="del">
        <pc:chgData name="David Vachala" userId="91433487-0c4d-408d-9c05-4db9b7ff8fc7" providerId="ADAL" clId="{EF6F2B60-0E8E-4088-9A4E-A5AB42ABD5F7}" dt="2024-10-17T19:11:41.357" v="42" actId="47"/>
        <pc:sldMkLst>
          <pc:docMk/>
          <pc:sldMk cId="4289910181" sldId="2147481352"/>
        </pc:sldMkLst>
      </pc:sldChg>
      <pc:sldChg chg="new">
        <pc:chgData name="David Vachala" userId="91433487-0c4d-408d-9c05-4db9b7ff8fc7" providerId="ADAL" clId="{EF6F2B60-0E8E-4088-9A4E-A5AB42ABD5F7}" dt="2024-10-17T19:11:45.709" v="43" actId="680"/>
        <pc:sldMkLst>
          <pc:docMk/>
          <pc:sldMk cId="1783839029" sldId="2147481354"/>
        </pc:sldMkLst>
      </pc:sldChg>
      <pc:sldChg chg="addSp modSp new mod">
        <pc:chgData name="David Vachala" userId="91433487-0c4d-408d-9c05-4db9b7ff8fc7" providerId="ADAL" clId="{EF6F2B60-0E8E-4088-9A4E-A5AB42ABD5F7}" dt="2024-10-25T17:29:09.864" v="305" actId="20577"/>
        <pc:sldMkLst>
          <pc:docMk/>
          <pc:sldMk cId="1099974337" sldId="2147481355"/>
        </pc:sldMkLst>
      </pc:sldChg>
      <pc:sldChg chg="addSp modSp add mod ord">
        <pc:chgData name="David Vachala" userId="91433487-0c4d-408d-9c05-4db9b7ff8fc7" providerId="ADAL" clId="{EF6F2B60-0E8E-4088-9A4E-A5AB42ABD5F7}" dt="2024-10-25T17:32:18.812" v="343" actId="20577"/>
        <pc:sldMkLst>
          <pc:docMk/>
          <pc:sldMk cId="2194955618" sldId="2147481356"/>
        </pc:sldMkLst>
      </pc:sldChg>
      <pc:sldChg chg="addSp modSp add mod">
        <pc:chgData name="David Vachala" userId="91433487-0c4d-408d-9c05-4db9b7ff8fc7" providerId="ADAL" clId="{EF6F2B60-0E8E-4088-9A4E-A5AB42ABD5F7}" dt="2024-10-25T17:36:50.536" v="377" actId="1076"/>
        <pc:sldMkLst>
          <pc:docMk/>
          <pc:sldMk cId="2110942674" sldId="2147481357"/>
        </pc:sldMkLst>
      </pc:sldChg>
      <pc:sldChg chg="addSp modSp add mod">
        <pc:chgData name="David Vachala" userId="91433487-0c4d-408d-9c05-4db9b7ff8fc7" providerId="ADAL" clId="{EF6F2B60-0E8E-4088-9A4E-A5AB42ABD5F7}" dt="2024-10-25T17:39:23.276" v="407" actId="20577"/>
        <pc:sldMkLst>
          <pc:docMk/>
          <pc:sldMk cId="3463526780" sldId="2147481358"/>
        </pc:sldMkLst>
      </pc:sldChg>
      <pc:sldChg chg="addSp modSp add mod">
        <pc:chgData name="David Vachala" userId="91433487-0c4d-408d-9c05-4db9b7ff8fc7" providerId="ADAL" clId="{EF6F2B60-0E8E-4088-9A4E-A5AB42ABD5F7}" dt="2024-10-25T17:45:44.717" v="523" actId="1076"/>
        <pc:sldMkLst>
          <pc:docMk/>
          <pc:sldMk cId="3199756371" sldId="2147481359"/>
        </pc:sldMkLst>
      </pc:sldChg>
      <pc:sldChg chg="addSp modSp add mod">
        <pc:chgData name="David Vachala" userId="91433487-0c4d-408d-9c05-4db9b7ff8fc7" providerId="ADAL" clId="{EF6F2B60-0E8E-4088-9A4E-A5AB42ABD5F7}" dt="2024-10-25T17:45:39.649" v="521" actId="1076"/>
        <pc:sldMkLst>
          <pc:docMk/>
          <pc:sldMk cId="3514704513" sldId="2147481360"/>
        </pc:sldMkLst>
      </pc:sldChg>
      <pc:sldChg chg="addSp modSp add mod">
        <pc:chgData name="David Vachala" userId="91433487-0c4d-408d-9c05-4db9b7ff8fc7" providerId="ADAL" clId="{EF6F2B60-0E8E-4088-9A4E-A5AB42ABD5F7}" dt="2024-10-25T17:52:15.152" v="716" actId="1076"/>
        <pc:sldMkLst>
          <pc:docMk/>
          <pc:sldMk cId="2158047345" sldId="2147481361"/>
        </pc:sldMkLst>
      </pc:sldChg>
      <pc:sldChg chg="addSp modSp add mod ord">
        <pc:chgData name="David Vachala" userId="91433487-0c4d-408d-9c05-4db9b7ff8fc7" providerId="ADAL" clId="{EF6F2B60-0E8E-4088-9A4E-A5AB42ABD5F7}" dt="2024-10-25T17:45:48.690" v="525" actId="1076"/>
        <pc:sldMkLst>
          <pc:docMk/>
          <pc:sldMk cId="2184145422" sldId="2147481362"/>
        </pc:sldMkLst>
      </pc:sldChg>
      <pc:sldChg chg="add del">
        <pc:chgData name="David Vachala" userId="91433487-0c4d-408d-9c05-4db9b7ff8fc7" providerId="ADAL" clId="{EF6F2B60-0E8E-4088-9A4E-A5AB42ABD5F7}" dt="2024-10-25T17:53:23.249" v="719" actId="47"/>
        <pc:sldMkLst>
          <pc:docMk/>
          <pc:sldMk cId="3859578106" sldId="2147481363"/>
        </pc:sldMkLst>
      </pc:sldChg>
      <pc:sldChg chg="addSp modSp add mod ord">
        <pc:chgData name="David Vachala" userId="91433487-0c4d-408d-9c05-4db9b7ff8fc7" providerId="ADAL" clId="{EF6F2B60-0E8E-4088-9A4E-A5AB42ABD5F7}" dt="2024-10-25T17:50:24.133" v="556"/>
        <pc:sldMkLst>
          <pc:docMk/>
          <pc:sldMk cId="2741452464" sldId="2147481364"/>
        </pc:sldMkLst>
      </pc:sldChg>
      <pc:sldChg chg="add del">
        <pc:chgData name="David Vachala" userId="91433487-0c4d-408d-9c05-4db9b7ff8fc7" providerId="ADAL" clId="{EF6F2B60-0E8E-4088-9A4E-A5AB42ABD5F7}" dt="2024-10-25T17:53:24.304" v="720" actId="47"/>
        <pc:sldMkLst>
          <pc:docMk/>
          <pc:sldMk cId="784583542" sldId="2147481365"/>
        </pc:sldMkLst>
      </pc:sldChg>
      <pc:sldChg chg="add del">
        <pc:chgData name="David Vachala" userId="91433487-0c4d-408d-9c05-4db9b7ff8fc7" providerId="ADAL" clId="{EF6F2B60-0E8E-4088-9A4E-A5AB42ABD5F7}" dt="2024-10-25T17:53:24.755" v="721" actId="47"/>
        <pc:sldMkLst>
          <pc:docMk/>
          <pc:sldMk cId="3373994953" sldId="2147481366"/>
        </pc:sldMkLst>
      </pc:sldChg>
      <pc:sldMasterChg chg="delSldLayout">
        <pc:chgData name="David Vachala" userId="91433487-0c4d-408d-9c05-4db9b7ff8fc7" providerId="ADAL" clId="{EF6F2B60-0E8E-4088-9A4E-A5AB42ABD5F7}" dt="2024-10-17T19:11:41.357" v="42" actId="47"/>
        <pc:sldMasterMkLst>
          <pc:docMk/>
          <pc:sldMasterMk cId="2885650283" sldId="2147483648"/>
        </pc:sldMasterMkLst>
        <pc:sldLayoutChg chg="del">
          <pc:chgData name="David Vachala" userId="91433487-0c4d-408d-9c05-4db9b7ff8fc7" providerId="ADAL" clId="{EF6F2B60-0E8E-4088-9A4E-A5AB42ABD5F7}" dt="2024-10-17T19:11:41.357" v="42" actId="47"/>
          <pc:sldLayoutMkLst>
            <pc:docMk/>
            <pc:sldMasterMk cId="2885650283" sldId="2147483648"/>
            <pc:sldLayoutMk cId="2484820661" sldId="2147483667"/>
          </pc:sldLayoutMkLst>
        </pc:sldLayoutChg>
        <pc:sldLayoutChg chg="del">
          <pc:chgData name="David Vachala" userId="91433487-0c4d-408d-9c05-4db9b7ff8fc7" providerId="ADAL" clId="{EF6F2B60-0E8E-4088-9A4E-A5AB42ABD5F7}" dt="2024-10-17T19:11:38.671" v="39" actId="47"/>
          <pc:sldLayoutMkLst>
            <pc:docMk/>
            <pc:sldMasterMk cId="2885650283" sldId="2147483648"/>
            <pc:sldLayoutMk cId="301889793" sldId="2147483668"/>
          </pc:sldLayoutMkLst>
        </pc:sldLayoutChg>
      </pc:sldMasterChg>
    </pc:docChg>
  </pc:docChgLst>
  <pc:docChgLst>
    <pc:chgData name="Théophile Chin-Nin" userId="77bb4687-6e0a-4c11-8f84-ca258473b33f" providerId="ADAL" clId="{BAB5A214-7DC5-4952-9650-3CAEA0E6FF4F}"/>
    <pc:docChg chg="undo custSel addSld delSld modSld sldOrd modSection">
      <pc:chgData name="Théophile Chin-Nin" userId="77bb4687-6e0a-4c11-8f84-ca258473b33f" providerId="ADAL" clId="{BAB5A214-7DC5-4952-9650-3CAEA0E6FF4F}" dt="2024-08-28T10:32:03.248" v="2454" actId="20577"/>
      <pc:docMkLst>
        <pc:docMk/>
      </pc:docMkLst>
      <pc:sldChg chg="addSp modSp mod">
        <pc:chgData name="Théophile Chin-Nin" userId="77bb4687-6e0a-4c11-8f84-ca258473b33f" providerId="ADAL" clId="{BAB5A214-7DC5-4952-9650-3CAEA0E6FF4F}" dt="2024-08-27T10:15:52.578" v="325" actId="14100"/>
        <pc:sldMkLst>
          <pc:docMk/>
          <pc:sldMk cId="1651044968" sldId="2147481291"/>
        </pc:sldMkLst>
      </pc:sldChg>
      <pc:sldChg chg="addSp delSp modSp add mod">
        <pc:chgData name="Théophile Chin-Nin" userId="77bb4687-6e0a-4c11-8f84-ca258473b33f" providerId="ADAL" clId="{BAB5A214-7DC5-4952-9650-3CAEA0E6FF4F}" dt="2024-08-27T10:20:22.482" v="377" actId="1076"/>
        <pc:sldMkLst>
          <pc:docMk/>
          <pc:sldMk cId="3118988767" sldId="2147481309"/>
        </pc:sldMkLst>
      </pc:sldChg>
      <pc:sldChg chg="addSp delSp modSp add mod modTransition">
        <pc:chgData name="Théophile Chin-Nin" userId="77bb4687-6e0a-4c11-8f84-ca258473b33f" providerId="ADAL" clId="{BAB5A214-7DC5-4952-9650-3CAEA0E6FF4F}" dt="2024-08-27T10:37:25.915" v="749" actId="20577"/>
        <pc:sldMkLst>
          <pc:docMk/>
          <pc:sldMk cId="2522223008" sldId="2147481310"/>
        </pc:sldMkLst>
      </pc:sldChg>
      <pc:sldChg chg="addSp delSp modSp add mod modAnim">
        <pc:chgData name="Théophile Chin-Nin" userId="77bb4687-6e0a-4c11-8f84-ca258473b33f" providerId="ADAL" clId="{BAB5A214-7DC5-4952-9650-3CAEA0E6FF4F}" dt="2024-08-28T06:13:43.958" v="1398" actId="1076"/>
        <pc:sldMkLst>
          <pc:docMk/>
          <pc:sldMk cId="1175906458" sldId="2147481311"/>
        </pc:sldMkLst>
      </pc:sldChg>
      <pc:sldChg chg="addSp delSp modSp add mod chgLayout">
        <pc:chgData name="Théophile Chin-Nin" userId="77bb4687-6e0a-4c11-8f84-ca258473b33f" providerId="ADAL" clId="{BAB5A214-7DC5-4952-9650-3CAEA0E6FF4F}" dt="2024-08-28T10:32:03.248" v="2454" actId="20577"/>
        <pc:sldMkLst>
          <pc:docMk/>
          <pc:sldMk cId="69689060" sldId="2147481312"/>
        </pc:sldMkLst>
      </pc:sldChg>
      <pc:sldChg chg="addSp delSp modSp add mod modClrScheme chgLayout">
        <pc:chgData name="Théophile Chin-Nin" userId="77bb4687-6e0a-4c11-8f84-ca258473b33f" providerId="ADAL" clId="{BAB5A214-7DC5-4952-9650-3CAEA0E6FF4F}" dt="2024-08-28T07:35:44.080" v="2295" actId="14100"/>
        <pc:sldMkLst>
          <pc:docMk/>
          <pc:sldMk cId="2716968415" sldId="2147481314"/>
        </pc:sldMkLst>
      </pc:sldChg>
      <pc:sldChg chg="addSp modSp new mod ord">
        <pc:chgData name="Théophile Chin-Nin" userId="77bb4687-6e0a-4c11-8f84-ca258473b33f" providerId="ADAL" clId="{BAB5A214-7DC5-4952-9650-3CAEA0E6FF4F}" dt="2024-08-28T10:30:41.481" v="2451"/>
        <pc:sldMkLst>
          <pc:docMk/>
          <pc:sldMk cId="1115379560" sldId="2147481315"/>
        </pc:sldMkLst>
      </pc:sldChg>
      <pc:sldChg chg="addSp delSp modSp add mod">
        <pc:chgData name="Théophile Chin-Nin" userId="77bb4687-6e0a-4c11-8f84-ca258473b33f" providerId="ADAL" clId="{BAB5A214-7DC5-4952-9650-3CAEA0E6FF4F}" dt="2024-08-28T10:26:52.955" v="2449" actId="22"/>
        <pc:sldMkLst>
          <pc:docMk/>
          <pc:sldMk cId="2470432979" sldId="2147481317"/>
        </pc:sldMkLst>
      </pc:sldChg>
      <pc:sldChg chg="add del">
        <pc:chgData name="Théophile Chin-Nin" userId="77bb4687-6e0a-4c11-8f84-ca258473b33f" providerId="ADAL" clId="{BAB5A214-7DC5-4952-9650-3CAEA0E6FF4F}" dt="2024-08-28T10:26:37.109" v="2446"/>
        <pc:sldMkLst>
          <pc:docMk/>
          <pc:sldMk cId="800635859" sldId="2147481318"/>
        </pc:sldMkLst>
      </pc:sldChg>
      <pc:sldChg chg="add del">
        <pc:chgData name="Théophile Chin-Nin" userId="77bb4687-6e0a-4c11-8f84-ca258473b33f" providerId="ADAL" clId="{BAB5A214-7DC5-4952-9650-3CAEA0E6FF4F}" dt="2024-08-28T10:26:44.399" v="2448"/>
        <pc:sldMkLst>
          <pc:docMk/>
          <pc:sldMk cId="1478341228" sldId="2147481318"/>
        </pc:sldMkLst>
      </pc:sldChg>
      <pc:sldChg chg="add del">
        <pc:chgData name="Théophile Chin-Nin" userId="77bb4687-6e0a-4c11-8f84-ca258473b33f" providerId="ADAL" clId="{BAB5A214-7DC5-4952-9650-3CAEA0E6FF4F}" dt="2024-08-28T10:26:32.651" v="2444"/>
        <pc:sldMkLst>
          <pc:docMk/>
          <pc:sldMk cId="3661755228" sldId="2147481318"/>
        </pc:sldMkLst>
      </pc:sldChg>
    </pc:docChg>
  </pc:docChgLst>
  <pc:docChgLst>
    <pc:chgData name="David Vachala" userId="91433487-0c4d-408d-9c05-4db9b7ff8fc7" providerId="ADAL" clId="{A3358793-9354-4A7D-83A9-CA5EDB9019B6}"/>
    <pc:docChg chg="undo redo custSel addSld delSld modSld sldOrd modSection">
      <pc:chgData name="David Vachala" userId="91433487-0c4d-408d-9c05-4db9b7ff8fc7" providerId="ADAL" clId="{A3358793-9354-4A7D-83A9-CA5EDB9019B6}" dt="2024-07-31T11:46:48.080" v="545" actId="1076"/>
      <pc:docMkLst>
        <pc:docMk/>
      </pc:docMkLst>
      <pc:sldChg chg="modSp mod">
        <pc:chgData name="David Vachala" userId="91433487-0c4d-408d-9c05-4db9b7ff8fc7" providerId="ADAL" clId="{A3358793-9354-4A7D-83A9-CA5EDB9019B6}" dt="2024-07-03T19:58:48.045" v="43" actId="20577"/>
        <pc:sldMkLst>
          <pc:docMk/>
          <pc:sldMk cId="409723674" sldId="259"/>
        </pc:sldMkLst>
      </pc:sldChg>
      <pc:sldChg chg="modSp mod">
        <pc:chgData name="David Vachala" userId="91433487-0c4d-408d-9c05-4db9b7ff8fc7" providerId="ADAL" clId="{A3358793-9354-4A7D-83A9-CA5EDB9019B6}" dt="2024-07-03T20:05:55.903" v="112" actId="20577"/>
        <pc:sldMkLst>
          <pc:docMk/>
          <pc:sldMk cId="1743216632" sldId="261"/>
        </pc:sldMkLst>
      </pc:sldChg>
      <pc:sldChg chg="del">
        <pc:chgData name="David Vachala" userId="91433487-0c4d-408d-9c05-4db9b7ff8fc7" providerId="ADAL" clId="{A3358793-9354-4A7D-83A9-CA5EDB9019B6}" dt="2024-07-03T19:58:21.956" v="28" actId="47"/>
        <pc:sldMkLst>
          <pc:docMk/>
          <pc:sldMk cId="3993935628" sldId="2147481260"/>
        </pc:sldMkLst>
      </pc:sldChg>
      <pc:sldChg chg="modSp mod">
        <pc:chgData name="David Vachala" userId="91433487-0c4d-408d-9c05-4db9b7ff8fc7" providerId="ADAL" clId="{A3358793-9354-4A7D-83A9-CA5EDB9019B6}" dt="2024-07-03T20:12:22.803" v="156" actId="108"/>
        <pc:sldMkLst>
          <pc:docMk/>
          <pc:sldMk cId="530844445" sldId="2147481261"/>
        </pc:sldMkLst>
      </pc:sldChg>
      <pc:sldChg chg="del">
        <pc:chgData name="David Vachala" userId="91433487-0c4d-408d-9c05-4db9b7ff8fc7" providerId="ADAL" clId="{A3358793-9354-4A7D-83A9-CA5EDB9019B6}" dt="2024-07-03T19:57:53.572" v="1" actId="47"/>
        <pc:sldMkLst>
          <pc:docMk/>
          <pc:sldMk cId="1863653876" sldId="2147481262"/>
        </pc:sldMkLst>
      </pc:sldChg>
      <pc:sldChg chg="del">
        <pc:chgData name="David Vachala" userId="91433487-0c4d-408d-9c05-4db9b7ff8fc7" providerId="ADAL" clId="{A3358793-9354-4A7D-83A9-CA5EDB9019B6}" dt="2024-07-03T19:57:54.635" v="2" actId="47"/>
        <pc:sldMkLst>
          <pc:docMk/>
          <pc:sldMk cId="2631020316" sldId="2147481263"/>
        </pc:sldMkLst>
      </pc:sldChg>
      <pc:sldChg chg="del">
        <pc:chgData name="David Vachala" userId="91433487-0c4d-408d-9c05-4db9b7ff8fc7" providerId="ADAL" clId="{A3358793-9354-4A7D-83A9-CA5EDB9019B6}" dt="2024-07-03T19:57:54.970" v="3" actId="47"/>
        <pc:sldMkLst>
          <pc:docMk/>
          <pc:sldMk cId="3861783714" sldId="2147481264"/>
        </pc:sldMkLst>
      </pc:sldChg>
      <pc:sldChg chg="del">
        <pc:chgData name="David Vachala" userId="91433487-0c4d-408d-9c05-4db9b7ff8fc7" providerId="ADAL" clId="{A3358793-9354-4A7D-83A9-CA5EDB9019B6}" dt="2024-07-03T19:57:55.187" v="4" actId="47"/>
        <pc:sldMkLst>
          <pc:docMk/>
          <pc:sldMk cId="1732868893" sldId="2147481265"/>
        </pc:sldMkLst>
      </pc:sldChg>
      <pc:sldChg chg="del">
        <pc:chgData name="David Vachala" userId="91433487-0c4d-408d-9c05-4db9b7ff8fc7" providerId="ADAL" clId="{A3358793-9354-4A7D-83A9-CA5EDB9019B6}" dt="2024-07-03T19:57:55.389" v="5" actId="47"/>
        <pc:sldMkLst>
          <pc:docMk/>
          <pc:sldMk cId="417723187" sldId="2147481266"/>
        </pc:sldMkLst>
      </pc:sldChg>
      <pc:sldChg chg="del">
        <pc:chgData name="David Vachala" userId="91433487-0c4d-408d-9c05-4db9b7ff8fc7" providerId="ADAL" clId="{A3358793-9354-4A7D-83A9-CA5EDB9019B6}" dt="2024-07-03T19:57:55.610" v="6" actId="47"/>
        <pc:sldMkLst>
          <pc:docMk/>
          <pc:sldMk cId="2276483367" sldId="2147481267"/>
        </pc:sldMkLst>
      </pc:sldChg>
      <pc:sldChg chg="del">
        <pc:chgData name="David Vachala" userId="91433487-0c4d-408d-9c05-4db9b7ff8fc7" providerId="ADAL" clId="{A3358793-9354-4A7D-83A9-CA5EDB9019B6}" dt="2024-07-03T19:57:57.751" v="7" actId="47"/>
        <pc:sldMkLst>
          <pc:docMk/>
          <pc:sldMk cId="2831110412" sldId="2147481268"/>
        </pc:sldMkLst>
      </pc:sldChg>
      <pc:sldChg chg="del">
        <pc:chgData name="David Vachala" userId="91433487-0c4d-408d-9c05-4db9b7ff8fc7" providerId="ADAL" clId="{A3358793-9354-4A7D-83A9-CA5EDB9019B6}" dt="2024-07-03T19:57:57.949" v="8" actId="47"/>
        <pc:sldMkLst>
          <pc:docMk/>
          <pc:sldMk cId="1121350653" sldId="2147481269"/>
        </pc:sldMkLst>
      </pc:sldChg>
      <pc:sldChg chg="del">
        <pc:chgData name="David Vachala" userId="91433487-0c4d-408d-9c05-4db9b7ff8fc7" providerId="ADAL" clId="{A3358793-9354-4A7D-83A9-CA5EDB9019B6}" dt="2024-07-03T19:57:58.166" v="9" actId="47"/>
        <pc:sldMkLst>
          <pc:docMk/>
          <pc:sldMk cId="111488186" sldId="2147481270"/>
        </pc:sldMkLst>
      </pc:sldChg>
      <pc:sldChg chg="del">
        <pc:chgData name="David Vachala" userId="91433487-0c4d-408d-9c05-4db9b7ff8fc7" providerId="ADAL" clId="{A3358793-9354-4A7D-83A9-CA5EDB9019B6}" dt="2024-07-03T19:57:58.595" v="10" actId="47"/>
        <pc:sldMkLst>
          <pc:docMk/>
          <pc:sldMk cId="991732587" sldId="2147481271"/>
        </pc:sldMkLst>
      </pc:sldChg>
      <pc:sldChg chg="del">
        <pc:chgData name="David Vachala" userId="91433487-0c4d-408d-9c05-4db9b7ff8fc7" providerId="ADAL" clId="{A3358793-9354-4A7D-83A9-CA5EDB9019B6}" dt="2024-07-03T19:57:58.789" v="11" actId="47"/>
        <pc:sldMkLst>
          <pc:docMk/>
          <pc:sldMk cId="1356319716" sldId="2147481272"/>
        </pc:sldMkLst>
      </pc:sldChg>
      <pc:sldChg chg="del">
        <pc:chgData name="David Vachala" userId="91433487-0c4d-408d-9c05-4db9b7ff8fc7" providerId="ADAL" clId="{A3358793-9354-4A7D-83A9-CA5EDB9019B6}" dt="2024-07-03T19:57:58.999" v="12" actId="47"/>
        <pc:sldMkLst>
          <pc:docMk/>
          <pc:sldMk cId="629776448" sldId="2147481273"/>
        </pc:sldMkLst>
      </pc:sldChg>
      <pc:sldChg chg="modSp mod">
        <pc:chgData name="David Vachala" userId="91433487-0c4d-408d-9c05-4db9b7ff8fc7" providerId="ADAL" clId="{A3358793-9354-4A7D-83A9-CA5EDB9019B6}" dt="2024-07-03T20:14:24.604" v="175" actId="20577"/>
        <pc:sldMkLst>
          <pc:docMk/>
          <pc:sldMk cId="24915280" sldId="2147481274"/>
        </pc:sldMkLst>
      </pc:sldChg>
      <pc:sldChg chg="del">
        <pc:chgData name="David Vachala" userId="91433487-0c4d-408d-9c05-4db9b7ff8fc7" providerId="ADAL" clId="{A3358793-9354-4A7D-83A9-CA5EDB9019B6}" dt="2024-07-03T19:58:06.202" v="14" actId="47"/>
        <pc:sldMkLst>
          <pc:docMk/>
          <pc:sldMk cId="791892494" sldId="2147481275"/>
        </pc:sldMkLst>
      </pc:sldChg>
      <pc:sldChg chg="del">
        <pc:chgData name="David Vachala" userId="91433487-0c4d-408d-9c05-4db9b7ff8fc7" providerId="ADAL" clId="{A3358793-9354-4A7D-83A9-CA5EDB9019B6}" dt="2024-07-03T19:58:08.463" v="15" actId="47"/>
        <pc:sldMkLst>
          <pc:docMk/>
          <pc:sldMk cId="2488030513" sldId="2147481276"/>
        </pc:sldMkLst>
      </pc:sldChg>
      <pc:sldChg chg="del">
        <pc:chgData name="David Vachala" userId="91433487-0c4d-408d-9c05-4db9b7ff8fc7" providerId="ADAL" clId="{A3358793-9354-4A7D-83A9-CA5EDB9019B6}" dt="2024-07-03T19:58:08.874" v="16" actId="47"/>
        <pc:sldMkLst>
          <pc:docMk/>
          <pc:sldMk cId="2649674729" sldId="2147481277"/>
        </pc:sldMkLst>
      </pc:sldChg>
      <pc:sldChg chg="del">
        <pc:chgData name="David Vachala" userId="91433487-0c4d-408d-9c05-4db9b7ff8fc7" providerId="ADAL" clId="{A3358793-9354-4A7D-83A9-CA5EDB9019B6}" dt="2024-07-03T19:58:09.061" v="17" actId="47"/>
        <pc:sldMkLst>
          <pc:docMk/>
          <pc:sldMk cId="2537921188" sldId="2147481278"/>
        </pc:sldMkLst>
      </pc:sldChg>
      <pc:sldChg chg="del">
        <pc:chgData name="David Vachala" userId="91433487-0c4d-408d-9c05-4db9b7ff8fc7" providerId="ADAL" clId="{A3358793-9354-4A7D-83A9-CA5EDB9019B6}" dt="2024-07-03T19:58:09.250" v="18" actId="47"/>
        <pc:sldMkLst>
          <pc:docMk/>
          <pc:sldMk cId="3194758293" sldId="2147481279"/>
        </pc:sldMkLst>
      </pc:sldChg>
      <pc:sldChg chg="del">
        <pc:chgData name="David Vachala" userId="91433487-0c4d-408d-9c05-4db9b7ff8fc7" providerId="ADAL" clId="{A3358793-9354-4A7D-83A9-CA5EDB9019B6}" dt="2024-07-03T19:58:09.444" v="19" actId="47"/>
        <pc:sldMkLst>
          <pc:docMk/>
          <pc:sldMk cId="2597935389" sldId="2147481280"/>
        </pc:sldMkLst>
      </pc:sldChg>
      <pc:sldChg chg="del">
        <pc:chgData name="David Vachala" userId="91433487-0c4d-408d-9c05-4db9b7ff8fc7" providerId="ADAL" clId="{A3358793-9354-4A7D-83A9-CA5EDB9019B6}" dt="2024-07-03T19:58:09.716" v="20" actId="47"/>
        <pc:sldMkLst>
          <pc:docMk/>
          <pc:sldMk cId="1943224042" sldId="2147481281"/>
        </pc:sldMkLst>
      </pc:sldChg>
      <pc:sldChg chg="del">
        <pc:chgData name="David Vachala" userId="91433487-0c4d-408d-9c05-4db9b7ff8fc7" providerId="ADAL" clId="{A3358793-9354-4A7D-83A9-CA5EDB9019B6}" dt="2024-07-03T19:58:10.587" v="21" actId="47"/>
        <pc:sldMkLst>
          <pc:docMk/>
          <pc:sldMk cId="2321986486" sldId="2147481282"/>
        </pc:sldMkLst>
      </pc:sldChg>
      <pc:sldChg chg="del">
        <pc:chgData name="David Vachala" userId="91433487-0c4d-408d-9c05-4db9b7ff8fc7" providerId="ADAL" clId="{A3358793-9354-4A7D-83A9-CA5EDB9019B6}" dt="2024-07-03T19:58:10.776" v="22" actId="47"/>
        <pc:sldMkLst>
          <pc:docMk/>
          <pc:sldMk cId="2904552373" sldId="2147481283"/>
        </pc:sldMkLst>
      </pc:sldChg>
      <pc:sldChg chg="del">
        <pc:chgData name="David Vachala" userId="91433487-0c4d-408d-9c05-4db9b7ff8fc7" providerId="ADAL" clId="{A3358793-9354-4A7D-83A9-CA5EDB9019B6}" dt="2024-07-03T19:58:22.590" v="29" actId="47"/>
        <pc:sldMkLst>
          <pc:docMk/>
          <pc:sldMk cId="3126096773" sldId="2147481284"/>
        </pc:sldMkLst>
      </pc:sldChg>
      <pc:sldChg chg="del">
        <pc:chgData name="David Vachala" userId="91433487-0c4d-408d-9c05-4db9b7ff8fc7" providerId="ADAL" clId="{A3358793-9354-4A7D-83A9-CA5EDB9019B6}" dt="2024-07-03T19:58:22.775" v="30" actId="47"/>
        <pc:sldMkLst>
          <pc:docMk/>
          <pc:sldMk cId="1185249224" sldId="2147481285"/>
        </pc:sldMkLst>
      </pc:sldChg>
      <pc:sldChg chg="del">
        <pc:chgData name="David Vachala" userId="91433487-0c4d-408d-9c05-4db9b7ff8fc7" providerId="ADAL" clId="{A3358793-9354-4A7D-83A9-CA5EDB9019B6}" dt="2024-07-03T19:58:23.420" v="31" actId="47"/>
        <pc:sldMkLst>
          <pc:docMk/>
          <pc:sldMk cId="2351232530" sldId="2147481286"/>
        </pc:sldMkLst>
      </pc:sldChg>
      <pc:sldChg chg="del">
        <pc:chgData name="David Vachala" userId="91433487-0c4d-408d-9c05-4db9b7ff8fc7" providerId="ADAL" clId="{A3358793-9354-4A7D-83A9-CA5EDB9019B6}" dt="2024-07-03T19:58:19.939" v="24" actId="47"/>
        <pc:sldMkLst>
          <pc:docMk/>
          <pc:sldMk cId="3736999597" sldId="2147481287"/>
        </pc:sldMkLst>
      </pc:sldChg>
      <pc:sldChg chg="del">
        <pc:chgData name="David Vachala" userId="91433487-0c4d-408d-9c05-4db9b7ff8fc7" providerId="ADAL" clId="{A3358793-9354-4A7D-83A9-CA5EDB9019B6}" dt="2024-07-03T19:58:21.798" v="27" actId="47"/>
        <pc:sldMkLst>
          <pc:docMk/>
          <pc:sldMk cId="2395698783" sldId="2147481288"/>
        </pc:sldMkLst>
      </pc:sldChg>
      <pc:sldChg chg="del">
        <pc:chgData name="David Vachala" userId="91433487-0c4d-408d-9c05-4db9b7ff8fc7" providerId="ADAL" clId="{A3358793-9354-4A7D-83A9-CA5EDB9019B6}" dt="2024-07-03T19:58:21.151" v="26" actId="47"/>
        <pc:sldMkLst>
          <pc:docMk/>
          <pc:sldMk cId="2171148055" sldId="2147481289"/>
        </pc:sldMkLst>
      </pc:sldChg>
      <pc:sldChg chg="del">
        <pc:chgData name="David Vachala" userId="91433487-0c4d-408d-9c05-4db9b7ff8fc7" providerId="ADAL" clId="{A3358793-9354-4A7D-83A9-CA5EDB9019B6}" dt="2024-07-03T19:58:20.962" v="25" actId="47"/>
        <pc:sldMkLst>
          <pc:docMk/>
          <pc:sldMk cId="4034115241" sldId="2147481290"/>
        </pc:sldMkLst>
      </pc:sldChg>
      <pc:sldChg chg="new">
        <pc:chgData name="David Vachala" userId="91433487-0c4d-408d-9c05-4db9b7ff8fc7" providerId="ADAL" clId="{A3358793-9354-4A7D-83A9-CA5EDB9019B6}" dt="2024-07-03T19:57:51.424" v="0" actId="680"/>
        <pc:sldMkLst>
          <pc:docMk/>
          <pc:sldMk cId="1651044968" sldId="2147481291"/>
        </pc:sldMkLst>
      </pc:sldChg>
      <pc:sldChg chg="add">
        <pc:chgData name="David Vachala" userId="91433487-0c4d-408d-9c05-4db9b7ff8fc7" providerId="ADAL" clId="{A3358793-9354-4A7D-83A9-CA5EDB9019B6}" dt="2024-07-03T19:58:04.418" v="13"/>
        <pc:sldMkLst>
          <pc:docMk/>
          <pc:sldMk cId="945659877" sldId="2147481292"/>
        </pc:sldMkLst>
      </pc:sldChg>
      <pc:sldChg chg="addSp delSp modSp add mod">
        <pc:chgData name="David Vachala" userId="91433487-0c4d-408d-9c05-4db9b7ff8fc7" providerId="ADAL" clId="{A3358793-9354-4A7D-83A9-CA5EDB9019B6}" dt="2024-07-31T11:32:10.667" v="350" actId="14100"/>
        <pc:sldMkLst>
          <pc:docMk/>
          <pc:sldMk cId="4007437166" sldId="2147481293"/>
        </pc:sldMkLst>
      </pc:sldChg>
      <pc:sldChg chg="addSp modSp add mod">
        <pc:chgData name="David Vachala" userId="91433487-0c4d-408d-9c05-4db9b7ff8fc7" providerId="ADAL" clId="{A3358793-9354-4A7D-83A9-CA5EDB9019B6}" dt="2024-07-31T11:32:49.533" v="352" actId="1076"/>
        <pc:sldMkLst>
          <pc:docMk/>
          <pc:sldMk cId="636593198" sldId="2147481294"/>
        </pc:sldMkLst>
      </pc:sldChg>
      <pc:sldChg chg="addSp modSp add mod">
        <pc:chgData name="David Vachala" userId="91433487-0c4d-408d-9c05-4db9b7ff8fc7" providerId="ADAL" clId="{A3358793-9354-4A7D-83A9-CA5EDB9019B6}" dt="2024-07-31T11:33:29.751" v="354" actId="1076"/>
        <pc:sldMkLst>
          <pc:docMk/>
          <pc:sldMk cId="3663190226" sldId="2147481295"/>
        </pc:sldMkLst>
      </pc:sldChg>
      <pc:sldChg chg="addSp modSp add mod">
        <pc:chgData name="David Vachala" userId="91433487-0c4d-408d-9c05-4db9b7ff8fc7" providerId="ADAL" clId="{A3358793-9354-4A7D-83A9-CA5EDB9019B6}" dt="2024-07-31T11:33:54.958" v="357" actId="1076"/>
        <pc:sldMkLst>
          <pc:docMk/>
          <pc:sldMk cId="135103914" sldId="2147481296"/>
        </pc:sldMkLst>
      </pc:sldChg>
      <pc:sldChg chg="addSp delSp modSp add mod">
        <pc:chgData name="David Vachala" userId="91433487-0c4d-408d-9c05-4db9b7ff8fc7" providerId="ADAL" clId="{A3358793-9354-4A7D-83A9-CA5EDB9019B6}" dt="2024-07-31T11:45:42.585" v="542" actId="1076"/>
        <pc:sldMkLst>
          <pc:docMk/>
          <pc:sldMk cId="2493194101" sldId="2147481297"/>
        </pc:sldMkLst>
      </pc:sldChg>
      <pc:sldChg chg="addSp delSp modSp add mod ord">
        <pc:chgData name="David Vachala" userId="91433487-0c4d-408d-9c05-4db9b7ff8fc7" providerId="ADAL" clId="{A3358793-9354-4A7D-83A9-CA5EDB9019B6}" dt="2024-07-31T11:46:48.080" v="545" actId="1076"/>
        <pc:sldMkLst>
          <pc:docMk/>
          <pc:sldMk cId="2532093865" sldId="2147481298"/>
        </pc:sldMkLst>
      </pc:sldChg>
      <pc:sldChg chg="addSp modSp new mod">
        <pc:chgData name="David Vachala" userId="91433487-0c4d-408d-9c05-4db9b7ff8fc7" providerId="ADAL" clId="{A3358793-9354-4A7D-83A9-CA5EDB9019B6}" dt="2024-07-31T11:43:43.281" v="534" actId="1076"/>
        <pc:sldMkLst>
          <pc:docMk/>
          <pc:sldMk cId="2645434982" sldId="2147481299"/>
        </pc:sldMkLst>
      </pc:sldChg>
    </pc:docChg>
  </pc:docChgLst>
  <pc:docChgLst>
    <pc:chgData name="David VACHALA" userId="76d02b97-1bbd-456c-868a-7dcf11490085" providerId="ADAL" clId="{DAFE3512-317D-464B-A6C8-681A26605AC1}"/>
    <pc:docChg chg="undo redo custSel addSld delSld modSld modSection">
      <pc:chgData name="David VACHALA" userId="76d02b97-1bbd-456c-868a-7dcf11490085" providerId="ADAL" clId="{DAFE3512-317D-464B-A6C8-681A26605AC1}" dt="2025-02-26T12:16:28.878" v="475" actId="20577"/>
      <pc:docMkLst>
        <pc:docMk/>
      </pc:docMkLst>
      <pc:sldChg chg="modSp mod">
        <pc:chgData name="David VACHALA" userId="76d02b97-1bbd-456c-868a-7dcf11490085" providerId="ADAL" clId="{DAFE3512-317D-464B-A6C8-681A26605AC1}" dt="2025-02-17T09:28:11.643" v="43" actId="20577"/>
        <pc:sldMkLst>
          <pc:docMk/>
          <pc:sldMk cId="409723674" sldId="259"/>
        </pc:sldMkLst>
        <pc:spChg chg="mod">
          <ac:chgData name="David VACHALA" userId="76d02b97-1bbd-456c-868a-7dcf11490085" providerId="ADAL" clId="{DAFE3512-317D-464B-A6C8-681A26605AC1}" dt="2025-02-17T09:28:11.643" v="43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delSp modSp mod">
        <pc:chgData name="David VACHALA" userId="76d02b97-1bbd-456c-868a-7dcf11490085" providerId="ADAL" clId="{DAFE3512-317D-464B-A6C8-681A26605AC1}" dt="2025-02-17T10:56:31.407" v="93" actId="20577"/>
        <pc:sldMkLst>
          <pc:docMk/>
          <pc:sldMk cId="1743216632" sldId="261"/>
        </pc:sldMkLst>
        <pc:spChg chg="mod">
          <ac:chgData name="David VACHALA" userId="76d02b97-1bbd-456c-868a-7dcf11490085" providerId="ADAL" clId="{DAFE3512-317D-464B-A6C8-681A26605AC1}" dt="2025-02-17T09:27:02.915" v="15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DAFE3512-317D-464B-A6C8-681A26605AC1}" dt="2025-02-17T10:21:09.110" v="91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DAFE3512-317D-464B-A6C8-681A26605AC1}" dt="2025-02-17T10:18:53.873" v="56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DAFE3512-317D-464B-A6C8-681A26605AC1}" dt="2025-02-17T10:19:56.095" v="87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DAFE3512-317D-464B-A6C8-681A26605AC1}" dt="2025-02-17T10:56:31.407" v="93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DAFE3512-317D-464B-A6C8-681A26605AC1}" dt="2025-02-17T10:20:50.369" v="89" actId="1366"/>
          <ac:picMkLst>
            <pc:docMk/>
            <pc:sldMk cId="1743216632" sldId="261"/>
            <ac:picMk id="25" creationId="{66933336-5347-D9A5-53F9-ED9BD6E3439F}"/>
          </ac:picMkLst>
        </pc:picChg>
        <pc:picChg chg="mod">
          <ac:chgData name="David VACHALA" userId="76d02b97-1bbd-456c-868a-7dcf11490085" providerId="ADAL" clId="{DAFE3512-317D-464B-A6C8-681A26605AC1}" dt="2025-02-17T10:20:50.369" v="89" actId="1366"/>
          <ac:picMkLst>
            <pc:docMk/>
            <pc:sldMk cId="1743216632" sldId="261"/>
            <ac:picMk id="37" creationId="{DDCB2138-9DAD-4B7D-8846-B68288AF3EAC}"/>
          </ac:picMkLst>
        </pc:picChg>
      </pc:sldChg>
      <pc:sldChg chg="modSp mod">
        <pc:chgData name="David VACHALA" userId="76d02b97-1bbd-456c-868a-7dcf11490085" providerId="ADAL" clId="{DAFE3512-317D-464B-A6C8-681A26605AC1}" dt="2025-02-17T11:03:45.814" v="120"/>
        <pc:sldMkLst>
          <pc:docMk/>
          <pc:sldMk cId="530844445" sldId="2147481261"/>
        </pc:sldMkLst>
        <pc:spChg chg="mod">
          <ac:chgData name="David VACHALA" userId="76d02b97-1bbd-456c-868a-7dcf11490085" providerId="ADAL" clId="{DAFE3512-317D-464B-A6C8-681A26605AC1}" dt="2025-02-17T11:02:07.274" v="118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76d02b97-1bbd-456c-868a-7dcf11490085" providerId="ADAL" clId="{DAFE3512-317D-464B-A6C8-681A26605AC1}" dt="2025-02-17T11:01:22.978" v="109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76d02b97-1bbd-456c-868a-7dcf11490085" providerId="ADAL" clId="{DAFE3512-317D-464B-A6C8-681A26605AC1}" dt="2025-02-17T11:01:34.216" v="112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76d02b97-1bbd-456c-868a-7dcf11490085" providerId="ADAL" clId="{DAFE3512-317D-464B-A6C8-681A26605AC1}" dt="2025-02-17T11:03:45.814" v="120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DAFE3512-317D-464B-A6C8-681A26605AC1}" dt="2025-02-24T19:10:08.225" v="173" actId="47"/>
        <pc:sldMkLst>
          <pc:docMk/>
          <pc:sldMk cId="362503517" sldId="2147481353"/>
        </pc:sldMkLst>
      </pc:sldChg>
      <pc:sldChg chg="addSp delSp modSp del mod">
        <pc:chgData name="David VACHALA" userId="76d02b97-1bbd-456c-868a-7dcf11490085" providerId="ADAL" clId="{DAFE3512-317D-464B-A6C8-681A26605AC1}" dt="2025-02-17T09:27:31.846" v="21" actId="47"/>
        <pc:sldMkLst>
          <pc:docMk/>
          <pc:sldMk cId="1208847918" sldId="2147481366"/>
        </pc:sldMkLst>
      </pc:sldChg>
      <pc:sldChg chg="del">
        <pc:chgData name="David VACHALA" userId="76d02b97-1bbd-456c-868a-7dcf11490085" providerId="ADAL" clId="{DAFE3512-317D-464B-A6C8-681A26605AC1}" dt="2025-02-24T19:10:47.911" v="175" actId="47"/>
        <pc:sldMkLst>
          <pc:docMk/>
          <pc:sldMk cId="2713013895" sldId="2147481415"/>
        </pc:sldMkLst>
      </pc:sldChg>
      <pc:sldChg chg="del">
        <pc:chgData name="David VACHALA" userId="76d02b97-1bbd-456c-868a-7dcf11490085" providerId="ADAL" clId="{DAFE3512-317D-464B-A6C8-681A26605AC1}" dt="2025-02-17T09:27:50.528" v="29" actId="47"/>
        <pc:sldMkLst>
          <pc:docMk/>
          <pc:sldMk cId="1221590342" sldId="2147481416"/>
        </pc:sldMkLst>
      </pc:sldChg>
      <pc:sldChg chg="del">
        <pc:chgData name="David VACHALA" userId="76d02b97-1bbd-456c-868a-7dcf11490085" providerId="ADAL" clId="{DAFE3512-317D-464B-A6C8-681A26605AC1}" dt="2025-02-17T09:27:52.847" v="30" actId="47"/>
        <pc:sldMkLst>
          <pc:docMk/>
          <pc:sldMk cId="1411683606" sldId="2147481417"/>
        </pc:sldMkLst>
      </pc:sldChg>
      <pc:sldChg chg="del">
        <pc:chgData name="David VACHALA" userId="76d02b97-1bbd-456c-868a-7dcf11490085" providerId="ADAL" clId="{DAFE3512-317D-464B-A6C8-681A26605AC1}" dt="2025-02-17T09:27:53.507" v="31" actId="47"/>
        <pc:sldMkLst>
          <pc:docMk/>
          <pc:sldMk cId="3449004502" sldId="2147481418"/>
        </pc:sldMkLst>
      </pc:sldChg>
      <pc:sldChg chg="del">
        <pc:chgData name="David VACHALA" userId="76d02b97-1bbd-456c-868a-7dcf11490085" providerId="ADAL" clId="{DAFE3512-317D-464B-A6C8-681A26605AC1}" dt="2025-02-17T09:27:54.349" v="32" actId="47"/>
        <pc:sldMkLst>
          <pc:docMk/>
          <pc:sldMk cId="1704224382" sldId="2147481419"/>
        </pc:sldMkLst>
      </pc:sldChg>
      <pc:sldChg chg="del">
        <pc:chgData name="David VACHALA" userId="76d02b97-1bbd-456c-868a-7dcf11490085" providerId="ADAL" clId="{DAFE3512-317D-464B-A6C8-681A26605AC1}" dt="2025-02-17T09:27:54.931" v="33" actId="47"/>
        <pc:sldMkLst>
          <pc:docMk/>
          <pc:sldMk cId="938745613" sldId="2147481420"/>
        </pc:sldMkLst>
      </pc:sldChg>
      <pc:sldChg chg="del">
        <pc:chgData name="David VACHALA" userId="76d02b97-1bbd-456c-868a-7dcf11490085" providerId="ADAL" clId="{DAFE3512-317D-464B-A6C8-681A26605AC1}" dt="2025-02-17T09:27:56.158" v="35" actId="47"/>
        <pc:sldMkLst>
          <pc:docMk/>
          <pc:sldMk cId="2596577369" sldId="2147481421"/>
        </pc:sldMkLst>
      </pc:sldChg>
      <pc:sldChg chg="del">
        <pc:chgData name="David VACHALA" userId="76d02b97-1bbd-456c-868a-7dcf11490085" providerId="ADAL" clId="{DAFE3512-317D-464B-A6C8-681A26605AC1}" dt="2025-02-17T09:27:55.595" v="34" actId="47"/>
        <pc:sldMkLst>
          <pc:docMk/>
          <pc:sldMk cId="2205535201" sldId="2147481422"/>
        </pc:sldMkLst>
      </pc:sldChg>
      <pc:sldChg chg="del">
        <pc:chgData name="David VACHALA" userId="76d02b97-1bbd-456c-868a-7dcf11490085" providerId="ADAL" clId="{DAFE3512-317D-464B-A6C8-681A26605AC1}" dt="2025-02-17T09:27:56.667" v="36" actId="47"/>
        <pc:sldMkLst>
          <pc:docMk/>
          <pc:sldMk cId="760420458" sldId="2147481423"/>
        </pc:sldMkLst>
      </pc:sldChg>
      <pc:sldChg chg="modSp add del mod">
        <pc:chgData name="David VACHALA" userId="76d02b97-1bbd-456c-868a-7dcf11490085" providerId="ADAL" clId="{DAFE3512-317D-464B-A6C8-681A26605AC1}" dt="2025-02-24T19:10:49.298" v="176" actId="47"/>
        <pc:sldMkLst>
          <pc:docMk/>
          <pc:sldMk cId="1760243570" sldId="2147481424"/>
        </pc:sldMkLst>
      </pc:sldChg>
      <pc:sldChg chg="modSp new del mod">
        <pc:chgData name="David VACHALA" userId="76d02b97-1bbd-456c-868a-7dcf11490085" providerId="ADAL" clId="{DAFE3512-317D-464B-A6C8-681A26605AC1}" dt="2025-02-24T19:41:16.826" v="382" actId="47"/>
        <pc:sldMkLst>
          <pc:docMk/>
          <pc:sldMk cId="3362442298" sldId="2147481425"/>
        </pc:sldMkLst>
      </pc:sldChg>
      <pc:sldChg chg="modSp add mod">
        <pc:chgData name="David VACHALA" userId="76d02b97-1bbd-456c-868a-7dcf11490085" providerId="ADAL" clId="{DAFE3512-317D-464B-A6C8-681A26605AC1}" dt="2025-02-26T12:16:28.878" v="475" actId="20577"/>
        <pc:sldMkLst>
          <pc:docMk/>
          <pc:sldMk cId="4004173363" sldId="2147481426"/>
        </pc:sldMkLst>
      </pc:sldChg>
      <pc:sldChg chg="add">
        <pc:chgData name="David VACHALA" userId="76d02b97-1bbd-456c-868a-7dcf11490085" providerId="ADAL" clId="{DAFE3512-317D-464B-A6C8-681A26605AC1}" dt="2025-02-24T19:10:45.530" v="174"/>
        <pc:sldMkLst>
          <pc:docMk/>
          <pc:sldMk cId="4192823348" sldId="2147481427"/>
        </pc:sldMkLst>
      </pc:sldChg>
      <pc:sldChg chg="add">
        <pc:chgData name="David VACHALA" userId="76d02b97-1bbd-456c-868a-7dcf11490085" providerId="ADAL" clId="{DAFE3512-317D-464B-A6C8-681A26605AC1}" dt="2025-02-24T19:10:05.780" v="172"/>
        <pc:sldMkLst>
          <pc:docMk/>
          <pc:sldMk cId="0" sldId="2147481428"/>
        </pc:sldMkLst>
      </pc:sldChg>
      <pc:sldChg chg="add">
        <pc:chgData name="David VACHALA" userId="76d02b97-1bbd-456c-868a-7dcf11490085" providerId="ADAL" clId="{DAFE3512-317D-464B-A6C8-681A26605AC1}" dt="2025-02-24T19:10:45.530" v="174"/>
        <pc:sldMkLst>
          <pc:docMk/>
          <pc:sldMk cId="1573795347" sldId="2147481429"/>
        </pc:sldMkLst>
      </pc:sldChg>
      <pc:sldChg chg="add">
        <pc:chgData name="David VACHALA" userId="76d02b97-1bbd-456c-868a-7dcf11490085" providerId="ADAL" clId="{DAFE3512-317D-464B-A6C8-681A26605AC1}" dt="2025-02-24T19:10:45.530" v="174"/>
        <pc:sldMkLst>
          <pc:docMk/>
          <pc:sldMk cId="698687482" sldId="2147481430"/>
        </pc:sldMkLst>
      </pc:sldChg>
      <pc:sldChg chg="add">
        <pc:chgData name="David VACHALA" userId="76d02b97-1bbd-456c-868a-7dcf11490085" providerId="ADAL" clId="{DAFE3512-317D-464B-A6C8-681A26605AC1}" dt="2025-02-24T19:10:45.530" v="174"/>
        <pc:sldMkLst>
          <pc:docMk/>
          <pc:sldMk cId="423103112" sldId="2147481431"/>
        </pc:sldMkLst>
      </pc:sldChg>
      <pc:sldChg chg="add">
        <pc:chgData name="David VACHALA" userId="76d02b97-1bbd-456c-868a-7dcf11490085" providerId="ADAL" clId="{DAFE3512-317D-464B-A6C8-681A26605AC1}" dt="2025-02-24T19:10:45.530" v="174"/>
        <pc:sldMkLst>
          <pc:docMk/>
          <pc:sldMk cId="1175660024" sldId="2147481432"/>
        </pc:sldMkLst>
      </pc:sldChg>
      <pc:sldChg chg="add">
        <pc:chgData name="David VACHALA" userId="76d02b97-1bbd-456c-868a-7dcf11490085" providerId="ADAL" clId="{DAFE3512-317D-464B-A6C8-681A26605AC1}" dt="2025-02-24T19:10:45.530" v="174"/>
        <pc:sldMkLst>
          <pc:docMk/>
          <pc:sldMk cId="3271199810" sldId="2147481433"/>
        </pc:sldMkLst>
      </pc:sldChg>
      <pc:sldChg chg="add">
        <pc:chgData name="David VACHALA" userId="76d02b97-1bbd-456c-868a-7dcf11490085" providerId="ADAL" clId="{DAFE3512-317D-464B-A6C8-681A26605AC1}" dt="2025-02-24T19:10:45.530" v="174"/>
        <pc:sldMkLst>
          <pc:docMk/>
          <pc:sldMk cId="711232576" sldId="2147481434"/>
        </pc:sldMkLst>
      </pc:sldChg>
      <pc:sldChg chg="addSp modSp new mod">
        <pc:chgData name="David VACHALA" userId="76d02b97-1bbd-456c-868a-7dcf11490085" providerId="ADAL" clId="{DAFE3512-317D-464B-A6C8-681A26605AC1}" dt="2025-02-24T19:16:25.828" v="197" actId="20577"/>
        <pc:sldMkLst>
          <pc:docMk/>
          <pc:sldMk cId="1173923229" sldId="2147481435"/>
        </pc:sldMkLst>
      </pc:sldChg>
      <pc:sldChg chg="addSp modSp new mod">
        <pc:chgData name="David VACHALA" userId="76d02b97-1bbd-456c-868a-7dcf11490085" providerId="ADAL" clId="{DAFE3512-317D-464B-A6C8-681A26605AC1}" dt="2025-02-24T19:18:19.588" v="211" actId="1076"/>
        <pc:sldMkLst>
          <pc:docMk/>
          <pc:sldMk cId="4096273720" sldId="2147481436"/>
        </pc:sldMkLst>
      </pc:sldChg>
      <pc:sldChg chg="addSp modSp add mod">
        <pc:chgData name="David VACHALA" userId="76d02b97-1bbd-456c-868a-7dcf11490085" providerId="ADAL" clId="{DAFE3512-317D-464B-A6C8-681A26605AC1}" dt="2025-02-24T19:32:32.296" v="289" actId="20577"/>
        <pc:sldMkLst>
          <pc:docMk/>
          <pc:sldMk cId="3908017510" sldId="2147481437"/>
        </pc:sldMkLst>
      </pc:sldChg>
      <pc:sldChg chg="addSp modSp add mod">
        <pc:chgData name="David VACHALA" userId="76d02b97-1bbd-456c-868a-7dcf11490085" providerId="ADAL" clId="{DAFE3512-317D-464B-A6C8-681A26605AC1}" dt="2025-02-24T19:33:26.669" v="300"/>
        <pc:sldMkLst>
          <pc:docMk/>
          <pc:sldMk cId="4096030980" sldId="2147481438"/>
        </pc:sldMkLst>
      </pc:sldChg>
      <pc:sldChg chg="addSp modSp add mod">
        <pc:chgData name="David VACHALA" userId="76d02b97-1bbd-456c-868a-7dcf11490085" providerId="ADAL" clId="{DAFE3512-317D-464B-A6C8-681A26605AC1}" dt="2025-02-24T19:28:05.027" v="254" actId="27636"/>
        <pc:sldMkLst>
          <pc:docMk/>
          <pc:sldMk cId="1484940916" sldId="2147481439"/>
        </pc:sldMkLst>
      </pc:sldChg>
      <pc:sldChg chg="addSp modSp add mod">
        <pc:chgData name="David VACHALA" userId="76d02b97-1bbd-456c-868a-7dcf11490085" providerId="ADAL" clId="{DAFE3512-317D-464B-A6C8-681A26605AC1}" dt="2025-02-24T19:25:42.571" v="235" actId="27636"/>
        <pc:sldMkLst>
          <pc:docMk/>
          <pc:sldMk cId="2798124477" sldId="2147481440"/>
        </pc:sldMkLst>
      </pc:sldChg>
      <pc:sldChg chg="addSp modSp add mod">
        <pc:chgData name="David VACHALA" userId="76d02b97-1bbd-456c-868a-7dcf11490085" providerId="ADAL" clId="{DAFE3512-317D-464B-A6C8-681A26605AC1}" dt="2025-02-24T19:34:16.201" v="313" actId="27636"/>
        <pc:sldMkLst>
          <pc:docMk/>
          <pc:sldMk cId="543420022" sldId="2147481441"/>
        </pc:sldMkLst>
      </pc:sldChg>
      <pc:sldChg chg="addSp delSp modSp add mod">
        <pc:chgData name="David VACHALA" userId="76d02b97-1bbd-456c-868a-7dcf11490085" providerId="ADAL" clId="{DAFE3512-317D-464B-A6C8-681A26605AC1}" dt="2025-02-26T11:41:54.565" v="453" actId="20577"/>
        <pc:sldMkLst>
          <pc:docMk/>
          <pc:sldMk cId="2376413716" sldId="2147481442"/>
        </pc:sldMkLst>
      </pc:sldChg>
      <pc:sldChg chg="addSp modSp add mod">
        <pc:chgData name="David VACHALA" userId="76d02b97-1bbd-456c-868a-7dcf11490085" providerId="ADAL" clId="{DAFE3512-317D-464B-A6C8-681A26605AC1}" dt="2025-02-26T11:42:04.455" v="457" actId="20577"/>
        <pc:sldMkLst>
          <pc:docMk/>
          <pc:sldMk cId="1066679018" sldId="2147481443"/>
        </pc:sldMkLst>
      </pc:sldChg>
      <pc:sldChg chg="addSp modSp new mod">
        <pc:chgData name="David VACHALA" userId="76d02b97-1bbd-456c-868a-7dcf11490085" providerId="ADAL" clId="{DAFE3512-317D-464B-A6C8-681A26605AC1}" dt="2025-02-26T11:42:25.327" v="471" actId="20577"/>
        <pc:sldMkLst>
          <pc:docMk/>
          <pc:sldMk cId="1135953765" sldId="2147481444"/>
        </pc:sldMkLst>
      </pc:sldChg>
    </pc:docChg>
  </pc:docChgLst>
  <pc:docChgLst>
    <pc:chgData name="David VACHALA" userId="76d02b97-1bbd-456c-868a-7dcf11490085" providerId="ADAL" clId="{93FDFBD7-6A09-4FBC-AB7D-EF941AF0B44B}"/>
    <pc:docChg chg="undo custSel addSld delSld modSld sldOrd modSection">
      <pc:chgData name="David VACHALA" userId="76d02b97-1bbd-456c-868a-7dcf11490085" providerId="ADAL" clId="{93FDFBD7-6A09-4FBC-AB7D-EF941AF0B44B}" dt="2025-04-30T10:58:06.107" v="459" actId="47"/>
      <pc:docMkLst>
        <pc:docMk/>
      </pc:docMkLst>
      <pc:sldChg chg="modSp mod">
        <pc:chgData name="David VACHALA" userId="76d02b97-1bbd-456c-868a-7dcf11490085" providerId="ADAL" clId="{93FDFBD7-6A09-4FBC-AB7D-EF941AF0B44B}" dt="2025-04-14T15:13:04.639" v="40" actId="20577"/>
        <pc:sldMkLst>
          <pc:docMk/>
          <pc:sldMk cId="409723674" sldId="259"/>
        </pc:sldMkLst>
        <pc:spChg chg="mod">
          <ac:chgData name="David VACHALA" userId="76d02b97-1bbd-456c-868a-7dcf11490085" providerId="ADAL" clId="{93FDFBD7-6A09-4FBC-AB7D-EF941AF0B44B}" dt="2025-04-14T15:13:04.639" v="40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93FDFBD7-6A09-4FBC-AB7D-EF941AF0B44B}" dt="2025-04-14T15:32:25.382" v="232" actId="20577"/>
        <pc:sldMkLst>
          <pc:docMk/>
          <pc:sldMk cId="1743216632" sldId="261"/>
        </pc:sldMkLst>
        <pc:spChg chg="mod">
          <ac:chgData name="David VACHALA" userId="76d02b97-1bbd-456c-868a-7dcf11490085" providerId="ADAL" clId="{93FDFBD7-6A09-4FBC-AB7D-EF941AF0B44B}" dt="2025-04-14T15:32:25.382" v="232" actId="20577"/>
          <ac:spMkLst>
            <pc:docMk/>
            <pc:sldMk cId="1743216632" sldId="261"/>
            <ac:spMk id="28" creationId="{F375A38E-CB10-4B26-9B56-9118B240D26D}"/>
          </ac:spMkLst>
        </pc:spChg>
        <pc:spChg chg="mod">
          <ac:chgData name="David VACHALA" userId="76d02b97-1bbd-456c-868a-7dcf11490085" providerId="ADAL" clId="{93FDFBD7-6A09-4FBC-AB7D-EF941AF0B44B}" dt="2025-04-14T15:12:02.724" v="8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93FDFBD7-6A09-4FBC-AB7D-EF941AF0B44B}" dt="2025-04-14T15:18:41.287" v="93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93FDFBD7-6A09-4FBC-AB7D-EF941AF0B44B}" dt="2025-04-14T15:19:03.509" v="96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93FDFBD7-6A09-4FBC-AB7D-EF941AF0B44B}" dt="2025-04-14T15:16:46.304" v="53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93FDFBD7-6A09-4FBC-AB7D-EF941AF0B44B}" dt="2025-04-14T15:18:18.580" v="79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93FDFBD7-6A09-4FBC-AB7D-EF941AF0B44B}" dt="2025-04-14T15:20:05.271" v="98" actId="1366"/>
          <ac:picMkLst>
            <pc:docMk/>
            <pc:sldMk cId="1743216632" sldId="261"/>
            <ac:picMk id="25" creationId="{66933336-5347-D9A5-53F9-ED9BD6E3439F}"/>
          </ac:picMkLst>
        </pc:picChg>
        <pc:picChg chg="mod">
          <ac:chgData name="David VACHALA" userId="76d02b97-1bbd-456c-868a-7dcf11490085" providerId="ADAL" clId="{93FDFBD7-6A09-4FBC-AB7D-EF941AF0B44B}" dt="2025-04-14T15:20:05.271" v="98" actId="1366"/>
          <ac:picMkLst>
            <pc:docMk/>
            <pc:sldMk cId="1743216632" sldId="261"/>
            <ac:picMk id="37" creationId="{DDCB2138-9DAD-4B7D-8846-B68288AF3EAC}"/>
          </ac:picMkLst>
        </pc:picChg>
      </pc:sldChg>
      <pc:sldChg chg="add del">
        <pc:chgData name="David VACHALA" userId="76d02b97-1bbd-456c-868a-7dcf11490085" providerId="ADAL" clId="{93FDFBD7-6A09-4FBC-AB7D-EF941AF0B44B}" dt="2025-04-14T15:12:33.720" v="22" actId="47"/>
        <pc:sldMkLst>
          <pc:docMk/>
          <pc:sldMk cId="419931507" sldId="268"/>
        </pc:sldMkLst>
      </pc:sldChg>
      <pc:sldChg chg="modSp mod">
        <pc:chgData name="David VACHALA" userId="76d02b97-1bbd-456c-868a-7dcf11490085" providerId="ADAL" clId="{93FDFBD7-6A09-4FBC-AB7D-EF941AF0B44B}" dt="2025-04-14T15:23:39.142" v="192"/>
        <pc:sldMkLst>
          <pc:docMk/>
          <pc:sldMk cId="530844445" sldId="2147481261"/>
        </pc:sldMkLst>
        <pc:spChg chg="mod">
          <ac:chgData name="David VACHALA" userId="76d02b97-1bbd-456c-868a-7dcf11490085" providerId="ADAL" clId="{93FDFBD7-6A09-4FBC-AB7D-EF941AF0B44B}" dt="2025-04-14T15:20:58.222" v="117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76d02b97-1bbd-456c-868a-7dcf11490085" providerId="ADAL" clId="{93FDFBD7-6A09-4FBC-AB7D-EF941AF0B44B}" dt="2025-04-14T15:21:19.276" v="120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76d02b97-1bbd-456c-868a-7dcf11490085" providerId="ADAL" clId="{93FDFBD7-6A09-4FBC-AB7D-EF941AF0B44B}" dt="2025-04-14T15:22:34.155" v="190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76d02b97-1bbd-456c-868a-7dcf11490085" providerId="ADAL" clId="{93FDFBD7-6A09-4FBC-AB7D-EF941AF0B44B}" dt="2025-04-14T15:23:39.142" v="192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93FDFBD7-6A09-4FBC-AB7D-EF941AF0B44B}" dt="2025-04-14T15:12:22.464" v="10" actId="47"/>
        <pc:sldMkLst>
          <pc:docMk/>
          <pc:sldMk cId="4004173363" sldId="2147481426"/>
        </pc:sldMkLst>
      </pc:sldChg>
      <pc:sldChg chg="del">
        <pc:chgData name="David VACHALA" userId="76d02b97-1bbd-456c-868a-7dcf11490085" providerId="ADAL" clId="{93FDFBD7-6A09-4FBC-AB7D-EF941AF0B44B}" dt="2025-04-14T15:12:28.928" v="14" actId="47"/>
        <pc:sldMkLst>
          <pc:docMk/>
          <pc:sldMk cId="4192823348" sldId="2147481427"/>
        </pc:sldMkLst>
      </pc:sldChg>
      <pc:sldChg chg="del">
        <pc:chgData name="David VACHALA" userId="76d02b97-1bbd-456c-868a-7dcf11490085" providerId="ADAL" clId="{93FDFBD7-6A09-4FBC-AB7D-EF941AF0B44B}" dt="2025-04-14T15:12:23.830" v="11" actId="47"/>
        <pc:sldMkLst>
          <pc:docMk/>
          <pc:sldMk cId="0" sldId="2147481428"/>
        </pc:sldMkLst>
      </pc:sldChg>
      <pc:sldChg chg="delSp modSp mod">
        <pc:chgData name="David VACHALA" userId="76d02b97-1bbd-456c-868a-7dcf11490085" providerId="ADAL" clId="{93FDFBD7-6A09-4FBC-AB7D-EF941AF0B44B}" dt="2025-04-14T15:27:01.216" v="224"/>
        <pc:sldMkLst>
          <pc:docMk/>
          <pc:sldMk cId="1573795347" sldId="2147481429"/>
        </pc:sldMkLst>
        <pc:spChg chg="mod">
          <ac:chgData name="David VACHALA" userId="76d02b97-1bbd-456c-868a-7dcf11490085" providerId="ADAL" clId="{93FDFBD7-6A09-4FBC-AB7D-EF941AF0B44B}" dt="2025-04-14T15:26:15.831" v="217"/>
          <ac:spMkLst>
            <pc:docMk/>
            <pc:sldMk cId="1573795347" sldId="2147481429"/>
            <ac:spMk id="8" creationId="{E6092759-07A5-4DF5-CF63-5E9CB3317849}"/>
          </ac:spMkLst>
        </pc:spChg>
        <pc:spChg chg="mod">
          <ac:chgData name="David VACHALA" userId="76d02b97-1bbd-456c-868a-7dcf11490085" providerId="ADAL" clId="{93FDFBD7-6A09-4FBC-AB7D-EF941AF0B44B}" dt="2025-04-14T15:26:52.587" v="223"/>
          <ac:spMkLst>
            <pc:docMk/>
            <pc:sldMk cId="1573795347" sldId="2147481429"/>
            <ac:spMk id="14" creationId="{9F8BA0F1-8CA1-FC54-29C9-377EC80EB59F}"/>
          </ac:spMkLst>
        </pc:spChg>
        <pc:spChg chg="mod">
          <ac:chgData name="David VACHALA" userId="76d02b97-1bbd-456c-868a-7dcf11490085" providerId="ADAL" clId="{93FDFBD7-6A09-4FBC-AB7D-EF941AF0B44B}" dt="2025-04-14T15:26:42.489" v="220"/>
          <ac:spMkLst>
            <pc:docMk/>
            <pc:sldMk cId="1573795347" sldId="2147481429"/>
            <ac:spMk id="15" creationId="{8B5FABB2-4AD4-91EA-56EA-917E7A931B80}"/>
          </ac:spMkLst>
        </pc:spChg>
        <pc:picChg chg="mod">
          <ac:chgData name="David VACHALA" userId="76d02b97-1bbd-456c-868a-7dcf11490085" providerId="ADAL" clId="{93FDFBD7-6A09-4FBC-AB7D-EF941AF0B44B}" dt="2025-04-14T15:27:01.216" v="224"/>
          <ac:picMkLst>
            <pc:docMk/>
            <pc:sldMk cId="1573795347" sldId="2147481429"/>
            <ac:picMk id="7" creationId="{F73AE1C7-9077-4F82-D3F4-F9FEB543D847}"/>
          </ac:picMkLst>
        </pc:picChg>
      </pc:sldChg>
      <pc:sldChg chg="del">
        <pc:chgData name="David VACHALA" userId="76d02b97-1bbd-456c-868a-7dcf11490085" providerId="ADAL" clId="{93FDFBD7-6A09-4FBC-AB7D-EF941AF0B44B}" dt="2025-04-14T15:12:27.258" v="13" actId="47"/>
        <pc:sldMkLst>
          <pc:docMk/>
          <pc:sldMk cId="698687482" sldId="2147481430"/>
        </pc:sldMkLst>
      </pc:sldChg>
      <pc:sldChg chg="del">
        <pc:chgData name="David VACHALA" userId="76d02b97-1bbd-456c-868a-7dcf11490085" providerId="ADAL" clId="{93FDFBD7-6A09-4FBC-AB7D-EF941AF0B44B}" dt="2025-04-14T15:12:29.209" v="15" actId="47"/>
        <pc:sldMkLst>
          <pc:docMk/>
          <pc:sldMk cId="423103112" sldId="2147481431"/>
        </pc:sldMkLst>
      </pc:sldChg>
      <pc:sldChg chg="del">
        <pc:chgData name="David VACHALA" userId="76d02b97-1bbd-456c-868a-7dcf11490085" providerId="ADAL" clId="{93FDFBD7-6A09-4FBC-AB7D-EF941AF0B44B}" dt="2025-04-14T15:12:29.874" v="16" actId="47"/>
        <pc:sldMkLst>
          <pc:docMk/>
          <pc:sldMk cId="1175660024" sldId="2147481432"/>
        </pc:sldMkLst>
      </pc:sldChg>
      <pc:sldChg chg="del">
        <pc:chgData name="David VACHALA" userId="76d02b97-1bbd-456c-868a-7dcf11490085" providerId="ADAL" clId="{93FDFBD7-6A09-4FBC-AB7D-EF941AF0B44B}" dt="2025-04-14T15:12:30.153" v="17" actId="47"/>
        <pc:sldMkLst>
          <pc:docMk/>
          <pc:sldMk cId="3271199810" sldId="2147481433"/>
        </pc:sldMkLst>
      </pc:sldChg>
      <pc:sldChg chg="del">
        <pc:chgData name="David VACHALA" userId="76d02b97-1bbd-456c-868a-7dcf11490085" providerId="ADAL" clId="{93FDFBD7-6A09-4FBC-AB7D-EF941AF0B44B}" dt="2025-04-14T15:12:30.381" v="18" actId="47"/>
        <pc:sldMkLst>
          <pc:docMk/>
          <pc:sldMk cId="711232576" sldId="2147481434"/>
        </pc:sldMkLst>
      </pc:sldChg>
      <pc:sldChg chg="del">
        <pc:chgData name="David VACHALA" userId="76d02b97-1bbd-456c-868a-7dcf11490085" providerId="ADAL" clId="{93FDFBD7-6A09-4FBC-AB7D-EF941AF0B44B}" dt="2025-04-14T15:12:45.057" v="32" actId="47"/>
        <pc:sldMkLst>
          <pc:docMk/>
          <pc:sldMk cId="1173923229" sldId="2147481435"/>
        </pc:sldMkLst>
      </pc:sldChg>
      <pc:sldChg chg="del">
        <pc:chgData name="David VACHALA" userId="76d02b97-1bbd-456c-868a-7dcf11490085" providerId="ADAL" clId="{93FDFBD7-6A09-4FBC-AB7D-EF941AF0B44B}" dt="2025-04-14T15:12:45.807" v="33" actId="47"/>
        <pc:sldMkLst>
          <pc:docMk/>
          <pc:sldMk cId="4096273720" sldId="2147481436"/>
        </pc:sldMkLst>
      </pc:sldChg>
      <pc:sldChg chg="add del">
        <pc:chgData name="David VACHALA" userId="76d02b97-1bbd-456c-868a-7dcf11490085" providerId="ADAL" clId="{93FDFBD7-6A09-4FBC-AB7D-EF941AF0B44B}" dt="2025-04-14T15:12:38.316" v="24" actId="47"/>
        <pc:sldMkLst>
          <pc:docMk/>
          <pc:sldMk cId="3908017510" sldId="2147481437"/>
        </pc:sldMkLst>
      </pc:sldChg>
      <pc:sldChg chg="del">
        <pc:chgData name="David VACHALA" userId="76d02b97-1bbd-456c-868a-7dcf11490085" providerId="ADAL" clId="{93FDFBD7-6A09-4FBC-AB7D-EF941AF0B44B}" dt="2025-04-14T15:12:39.267" v="25" actId="47"/>
        <pc:sldMkLst>
          <pc:docMk/>
          <pc:sldMk cId="4096030980" sldId="2147481438"/>
        </pc:sldMkLst>
      </pc:sldChg>
      <pc:sldChg chg="del">
        <pc:chgData name="David VACHALA" userId="76d02b97-1bbd-456c-868a-7dcf11490085" providerId="ADAL" clId="{93FDFBD7-6A09-4FBC-AB7D-EF941AF0B44B}" dt="2025-04-14T15:12:43.074" v="30" actId="47"/>
        <pc:sldMkLst>
          <pc:docMk/>
          <pc:sldMk cId="1484940916" sldId="2147481439"/>
        </pc:sldMkLst>
      </pc:sldChg>
      <pc:sldChg chg="del">
        <pc:chgData name="David VACHALA" userId="76d02b97-1bbd-456c-868a-7dcf11490085" providerId="ADAL" clId="{93FDFBD7-6A09-4FBC-AB7D-EF941AF0B44B}" dt="2025-04-14T15:12:44.345" v="31" actId="47"/>
        <pc:sldMkLst>
          <pc:docMk/>
          <pc:sldMk cId="2798124477" sldId="2147481440"/>
        </pc:sldMkLst>
      </pc:sldChg>
      <pc:sldChg chg="del">
        <pc:chgData name="David VACHALA" userId="76d02b97-1bbd-456c-868a-7dcf11490085" providerId="ADAL" clId="{93FDFBD7-6A09-4FBC-AB7D-EF941AF0B44B}" dt="2025-04-14T15:12:40.127" v="26" actId="47"/>
        <pc:sldMkLst>
          <pc:docMk/>
          <pc:sldMk cId="543420022" sldId="2147481441"/>
        </pc:sldMkLst>
      </pc:sldChg>
      <pc:sldChg chg="del">
        <pc:chgData name="David VACHALA" userId="76d02b97-1bbd-456c-868a-7dcf11490085" providerId="ADAL" clId="{93FDFBD7-6A09-4FBC-AB7D-EF941AF0B44B}" dt="2025-04-14T15:12:40.849" v="27" actId="47"/>
        <pc:sldMkLst>
          <pc:docMk/>
          <pc:sldMk cId="2376413716" sldId="2147481442"/>
        </pc:sldMkLst>
      </pc:sldChg>
      <pc:sldChg chg="del">
        <pc:chgData name="David VACHALA" userId="76d02b97-1bbd-456c-868a-7dcf11490085" providerId="ADAL" clId="{93FDFBD7-6A09-4FBC-AB7D-EF941AF0B44B}" dt="2025-04-14T15:12:41.551" v="28" actId="47"/>
        <pc:sldMkLst>
          <pc:docMk/>
          <pc:sldMk cId="1066679018" sldId="2147481443"/>
        </pc:sldMkLst>
      </pc:sldChg>
      <pc:sldChg chg="del">
        <pc:chgData name="David VACHALA" userId="76d02b97-1bbd-456c-868a-7dcf11490085" providerId="ADAL" clId="{93FDFBD7-6A09-4FBC-AB7D-EF941AF0B44B}" dt="2025-04-14T15:12:42.355" v="29" actId="47"/>
        <pc:sldMkLst>
          <pc:docMk/>
          <pc:sldMk cId="1135953765" sldId="2147481444"/>
        </pc:sldMkLst>
      </pc:sldChg>
      <pc:sldChg chg="new">
        <pc:chgData name="David VACHALA" userId="76d02b97-1bbd-456c-868a-7dcf11490085" providerId="ADAL" clId="{93FDFBD7-6A09-4FBC-AB7D-EF941AF0B44B}" dt="2025-04-14T15:12:20.956" v="9" actId="680"/>
        <pc:sldMkLst>
          <pc:docMk/>
          <pc:sldMk cId="3156870752" sldId="2147481445"/>
        </pc:sldMkLst>
      </pc:sldChg>
      <pc:sldChg chg="new">
        <pc:chgData name="David VACHALA" userId="76d02b97-1bbd-456c-868a-7dcf11490085" providerId="ADAL" clId="{93FDFBD7-6A09-4FBC-AB7D-EF941AF0B44B}" dt="2025-04-14T15:12:26.521" v="12" actId="680"/>
        <pc:sldMkLst>
          <pc:docMk/>
          <pc:sldMk cId="2710991446" sldId="2147481446"/>
        </pc:sldMkLst>
      </pc:sldChg>
      <pc:sldChg chg="addSp delSp modSp new mod">
        <pc:chgData name="David VACHALA" userId="76d02b97-1bbd-456c-868a-7dcf11490085" providerId="ADAL" clId="{93FDFBD7-6A09-4FBC-AB7D-EF941AF0B44B}" dt="2025-04-28T18:14:41.379" v="259" actId="20577"/>
        <pc:sldMkLst>
          <pc:docMk/>
          <pc:sldMk cId="2755258809" sldId="2147481447"/>
        </pc:sldMkLst>
        <pc:spChg chg="mod">
          <ac:chgData name="David VACHALA" userId="76d02b97-1bbd-456c-868a-7dcf11490085" providerId="ADAL" clId="{93FDFBD7-6A09-4FBC-AB7D-EF941AF0B44B}" dt="2025-04-28T18:13:15.909" v="245" actId="27636"/>
          <ac:spMkLst>
            <pc:docMk/>
            <pc:sldMk cId="2755258809" sldId="2147481447"/>
            <ac:spMk id="2" creationId="{0675984B-AEBF-3E5C-0A4A-D6970930A6B8}"/>
          </ac:spMkLst>
        </pc:spChg>
        <pc:spChg chg="add del mod">
          <ac:chgData name="David VACHALA" userId="76d02b97-1bbd-456c-868a-7dcf11490085" providerId="ADAL" clId="{93FDFBD7-6A09-4FBC-AB7D-EF941AF0B44B}" dt="2025-04-28T18:14:28.581" v="256" actId="20577"/>
          <ac:spMkLst>
            <pc:docMk/>
            <pc:sldMk cId="2755258809" sldId="2147481447"/>
            <ac:spMk id="3" creationId="{6D5DEA02-6196-D683-E9F1-9B027FBE7249}"/>
          </ac:spMkLst>
        </pc:spChg>
        <pc:spChg chg="add mod">
          <ac:chgData name="David VACHALA" userId="76d02b97-1bbd-456c-868a-7dcf11490085" providerId="ADAL" clId="{93FDFBD7-6A09-4FBC-AB7D-EF941AF0B44B}" dt="2025-04-28T18:14:41.379" v="259" actId="20577"/>
          <ac:spMkLst>
            <pc:docMk/>
            <pc:sldMk cId="2755258809" sldId="2147481447"/>
            <ac:spMk id="6" creationId="{3868269A-8913-AB81-F12A-D5866F847E10}"/>
          </ac:spMkLst>
        </pc:spChg>
        <pc:picChg chg="add mod">
          <ac:chgData name="David VACHALA" userId="76d02b97-1bbd-456c-868a-7dcf11490085" providerId="ADAL" clId="{93FDFBD7-6A09-4FBC-AB7D-EF941AF0B44B}" dt="2025-04-28T18:13:43.024" v="252" actId="14100"/>
          <ac:picMkLst>
            <pc:docMk/>
            <pc:sldMk cId="2755258809" sldId="2147481447"/>
            <ac:picMk id="1028" creationId="{B3D73881-4BEB-D2CB-413D-BDB0D4B301B1}"/>
          </ac:picMkLst>
        </pc:picChg>
      </pc:sldChg>
      <pc:sldChg chg="add">
        <pc:chgData name="David VACHALA" userId="76d02b97-1bbd-456c-868a-7dcf11490085" providerId="ADAL" clId="{93FDFBD7-6A09-4FBC-AB7D-EF941AF0B44B}" dt="2025-04-14T15:32:46.748" v="233"/>
        <pc:sldMkLst>
          <pc:docMk/>
          <pc:sldMk cId="4019040491" sldId="2147481448"/>
        </pc:sldMkLst>
      </pc:sldChg>
      <pc:sldChg chg="addSp modSp add mod">
        <pc:chgData name="David VACHALA" userId="76d02b97-1bbd-456c-868a-7dcf11490085" providerId="ADAL" clId="{93FDFBD7-6A09-4FBC-AB7D-EF941AF0B44B}" dt="2025-04-28T18:15:51.045" v="273" actId="27636"/>
        <pc:sldMkLst>
          <pc:docMk/>
          <pc:sldMk cId="2424341073" sldId="2147481449"/>
        </pc:sldMkLst>
        <pc:spChg chg="mod">
          <ac:chgData name="David VACHALA" userId="76d02b97-1bbd-456c-868a-7dcf11490085" providerId="ADAL" clId="{93FDFBD7-6A09-4FBC-AB7D-EF941AF0B44B}" dt="2025-04-28T18:15:12.398" v="264" actId="27636"/>
          <ac:spMkLst>
            <pc:docMk/>
            <pc:sldMk cId="2424341073" sldId="2147481449"/>
            <ac:spMk id="2" creationId="{00F634FF-70BA-3476-F201-F3E4CB4B633E}"/>
          </ac:spMkLst>
        </pc:spChg>
        <pc:spChg chg="mod">
          <ac:chgData name="David VACHALA" userId="76d02b97-1bbd-456c-868a-7dcf11490085" providerId="ADAL" clId="{93FDFBD7-6A09-4FBC-AB7D-EF941AF0B44B}" dt="2025-04-28T18:15:51.045" v="273" actId="27636"/>
          <ac:spMkLst>
            <pc:docMk/>
            <pc:sldMk cId="2424341073" sldId="2147481449"/>
            <ac:spMk id="3" creationId="{5BAEAFB8-41BA-703A-A774-58590986745C}"/>
          </ac:spMkLst>
        </pc:spChg>
        <pc:picChg chg="add mod">
          <ac:chgData name="David VACHALA" userId="76d02b97-1bbd-456c-868a-7dcf11490085" providerId="ADAL" clId="{93FDFBD7-6A09-4FBC-AB7D-EF941AF0B44B}" dt="2025-04-28T18:15:32.449" v="269" actId="14100"/>
          <ac:picMkLst>
            <pc:docMk/>
            <pc:sldMk cId="2424341073" sldId="2147481449"/>
            <ac:picMk id="2050" creationId="{36F291FD-C743-AC01-2FEB-6C095B67C511}"/>
          </ac:picMkLst>
        </pc:picChg>
      </pc:sldChg>
      <pc:sldChg chg="addSp modSp add mod">
        <pc:chgData name="David VACHALA" userId="76d02b97-1bbd-456c-868a-7dcf11490085" providerId="ADAL" clId="{93FDFBD7-6A09-4FBC-AB7D-EF941AF0B44B}" dt="2025-04-28T18:17:33.258" v="291" actId="5793"/>
        <pc:sldMkLst>
          <pc:docMk/>
          <pc:sldMk cId="1364554262" sldId="2147481450"/>
        </pc:sldMkLst>
        <pc:spChg chg="mod">
          <ac:chgData name="David VACHALA" userId="76d02b97-1bbd-456c-868a-7dcf11490085" providerId="ADAL" clId="{93FDFBD7-6A09-4FBC-AB7D-EF941AF0B44B}" dt="2025-04-28T18:17:21.962" v="288" actId="404"/>
          <ac:spMkLst>
            <pc:docMk/>
            <pc:sldMk cId="1364554262" sldId="2147481450"/>
            <ac:spMk id="2" creationId="{B070FC61-30F0-B607-CA7D-EDF0A405B1DE}"/>
          </ac:spMkLst>
        </pc:spChg>
        <pc:spChg chg="mod">
          <ac:chgData name="David VACHALA" userId="76d02b97-1bbd-456c-868a-7dcf11490085" providerId="ADAL" clId="{93FDFBD7-6A09-4FBC-AB7D-EF941AF0B44B}" dt="2025-04-28T18:17:33.258" v="291" actId="5793"/>
          <ac:spMkLst>
            <pc:docMk/>
            <pc:sldMk cId="1364554262" sldId="2147481450"/>
            <ac:spMk id="3" creationId="{8C134696-5784-A9EA-2EED-910FB94D5761}"/>
          </ac:spMkLst>
        </pc:spChg>
        <pc:picChg chg="add mod">
          <ac:chgData name="David VACHALA" userId="76d02b97-1bbd-456c-868a-7dcf11490085" providerId="ADAL" clId="{93FDFBD7-6A09-4FBC-AB7D-EF941AF0B44B}" dt="2025-04-28T18:16:37.543" v="278" actId="1076"/>
          <ac:picMkLst>
            <pc:docMk/>
            <pc:sldMk cId="1364554262" sldId="2147481450"/>
            <ac:picMk id="6" creationId="{41D7D5D7-04C1-BB82-166E-77AA3E3C6B7B}"/>
          </ac:picMkLst>
        </pc:picChg>
        <pc:picChg chg="add mod">
          <ac:chgData name="David VACHALA" userId="76d02b97-1bbd-456c-868a-7dcf11490085" providerId="ADAL" clId="{93FDFBD7-6A09-4FBC-AB7D-EF941AF0B44B}" dt="2025-04-28T18:16:47.063" v="280" actId="1076"/>
          <ac:picMkLst>
            <pc:docMk/>
            <pc:sldMk cId="1364554262" sldId="2147481450"/>
            <ac:picMk id="8" creationId="{AC585954-73CF-73D2-96C9-66C9AE557333}"/>
          </ac:picMkLst>
        </pc:picChg>
      </pc:sldChg>
      <pc:sldChg chg="addSp modSp add mod ord">
        <pc:chgData name="David VACHALA" userId="76d02b97-1bbd-456c-868a-7dcf11490085" providerId="ADAL" clId="{93FDFBD7-6A09-4FBC-AB7D-EF941AF0B44B}" dt="2025-04-28T18:18:52.614" v="312"/>
        <pc:sldMkLst>
          <pc:docMk/>
          <pc:sldMk cId="1332463633" sldId="2147481451"/>
        </pc:sldMkLst>
        <pc:spChg chg="mod">
          <ac:chgData name="David VACHALA" userId="76d02b97-1bbd-456c-868a-7dcf11490085" providerId="ADAL" clId="{93FDFBD7-6A09-4FBC-AB7D-EF941AF0B44B}" dt="2025-04-28T18:18:47.087" v="310" actId="27636"/>
          <ac:spMkLst>
            <pc:docMk/>
            <pc:sldMk cId="1332463633" sldId="2147481451"/>
            <ac:spMk id="2" creationId="{0275A24F-940D-067A-2A46-A00FBB62733D}"/>
          </ac:spMkLst>
        </pc:spChg>
        <pc:spChg chg="mod">
          <ac:chgData name="David VACHALA" userId="76d02b97-1bbd-456c-868a-7dcf11490085" providerId="ADAL" clId="{93FDFBD7-6A09-4FBC-AB7D-EF941AF0B44B}" dt="2025-04-28T18:18:33.096" v="305" actId="20577"/>
          <ac:spMkLst>
            <pc:docMk/>
            <pc:sldMk cId="1332463633" sldId="2147481451"/>
            <ac:spMk id="3" creationId="{50865B83-354C-FFED-69CD-F68DFAE7A976}"/>
          </ac:spMkLst>
        </pc:spChg>
        <pc:spChg chg="add">
          <ac:chgData name="David VACHALA" userId="76d02b97-1bbd-456c-868a-7dcf11490085" providerId="ADAL" clId="{93FDFBD7-6A09-4FBC-AB7D-EF941AF0B44B}" dt="2025-04-28T18:17:53.120" v="293"/>
          <ac:spMkLst>
            <pc:docMk/>
            <pc:sldMk cId="1332463633" sldId="2147481451"/>
            <ac:spMk id="5" creationId="{944F2B24-9FB6-ADEE-702A-8A515B0E9274}"/>
          </ac:spMkLst>
        </pc:spChg>
        <pc:picChg chg="add mod">
          <ac:chgData name="David VACHALA" userId="76d02b97-1bbd-456c-868a-7dcf11490085" providerId="ADAL" clId="{93FDFBD7-6A09-4FBC-AB7D-EF941AF0B44B}" dt="2025-04-28T18:18:07.307" v="296" actId="1076"/>
          <ac:picMkLst>
            <pc:docMk/>
            <pc:sldMk cId="1332463633" sldId="2147481451"/>
            <ac:picMk id="7" creationId="{C7A0F050-339E-7A4D-6FBE-E9E12A3FDB0C}"/>
          </ac:picMkLst>
        </pc:picChg>
      </pc:sldChg>
      <pc:sldChg chg="addSp modSp add mod">
        <pc:chgData name="David VACHALA" userId="76d02b97-1bbd-456c-868a-7dcf11490085" providerId="ADAL" clId="{93FDFBD7-6A09-4FBC-AB7D-EF941AF0B44B}" dt="2025-04-28T18:23:33.244" v="357" actId="20577"/>
        <pc:sldMkLst>
          <pc:docMk/>
          <pc:sldMk cId="4169856307" sldId="2147481452"/>
        </pc:sldMkLst>
        <pc:spChg chg="mod">
          <ac:chgData name="David VACHALA" userId="76d02b97-1bbd-456c-868a-7dcf11490085" providerId="ADAL" clId="{93FDFBD7-6A09-4FBC-AB7D-EF941AF0B44B}" dt="2025-04-28T18:23:33.244" v="357" actId="20577"/>
          <ac:spMkLst>
            <pc:docMk/>
            <pc:sldMk cId="4169856307" sldId="2147481452"/>
            <ac:spMk id="2" creationId="{88DE98F8-B4EF-9E58-236B-58FFDEECA48A}"/>
          </ac:spMkLst>
        </pc:spChg>
        <pc:spChg chg="mod">
          <ac:chgData name="David VACHALA" userId="76d02b97-1bbd-456c-868a-7dcf11490085" providerId="ADAL" clId="{93FDFBD7-6A09-4FBC-AB7D-EF941AF0B44B}" dt="2025-04-28T18:23:10.475" v="350" actId="20577"/>
          <ac:spMkLst>
            <pc:docMk/>
            <pc:sldMk cId="4169856307" sldId="2147481452"/>
            <ac:spMk id="3" creationId="{46CBE199-DF88-842B-CFBC-3E1E19626384}"/>
          </ac:spMkLst>
        </pc:spChg>
        <pc:picChg chg="add mod">
          <ac:chgData name="David VACHALA" userId="76d02b97-1bbd-456c-868a-7dcf11490085" providerId="ADAL" clId="{93FDFBD7-6A09-4FBC-AB7D-EF941AF0B44B}" dt="2025-04-28T18:21:36.003" v="321" actId="1076"/>
          <ac:picMkLst>
            <pc:docMk/>
            <pc:sldMk cId="4169856307" sldId="2147481452"/>
            <ac:picMk id="4098" creationId="{51855F61-CC63-609B-A6CC-6259430D0BC8}"/>
          </ac:picMkLst>
        </pc:picChg>
      </pc:sldChg>
      <pc:sldChg chg="addSp modSp add mod">
        <pc:chgData name="David VACHALA" userId="76d02b97-1bbd-456c-868a-7dcf11490085" providerId="ADAL" clId="{93FDFBD7-6A09-4FBC-AB7D-EF941AF0B44B}" dt="2025-04-28T18:26:11.563" v="396" actId="14100"/>
        <pc:sldMkLst>
          <pc:docMk/>
          <pc:sldMk cId="2427806577" sldId="2147481453"/>
        </pc:sldMkLst>
        <pc:spChg chg="mod">
          <ac:chgData name="David VACHALA" userId="76d02b97-1bbd-456c-868a-7dcf11490085" providerId="ADAL" clId="{93FDFBD7-6A09-4FBC-AB7D-EF941AF0B44B}" dt="2025-04-28T18:24:45.351" v="363" actId="20577"/>
          <ac:spMkLst>
            <pc:docMk/>
            <pc:sldMk cId="2427806577" sldId="2147481453"/>
            <ac:spMk id="2" creationId="{0BC1A6CC-DF00-9A7D-884E-42F90232A0EC}"/>
          </ac:spMkLst>
        </pc:spChg>
        <pc:spChg chg="mod">
          <ac:chgData name="David VACHALA" userId="76d02b97-1bbd-456c-868a-7dcf11490085" providerId="ADAL" clId="{93FDFBD7-6A09-4FBC-AB7D-EF941AF0B44B}" dt="2025-04-28T18:25:58.141" v="392" actId="27636"/>
          <ac:spMkLst>
            <pc:docMk/>
            <pc:sldMk cId="2427806577" sldId="2147481453"/>
            <ac:spMk id="3" creationId="{F3BE5335-7542-CC79-F758-15DEC9DDF7D3}"/>
          </ac:spMkLst>
        </pc:spChg>
        <pc:spChg chg="add mod">
          <ac:chgData name="David VACHALA" userId="76d02b97-1bbd-456c-868a-7dcf11490085" providerId="ADAL" clId="{93FDFBD7-6A09-4FBC-AB7D-EF941AF0B44B}" dt="2025-04-28T18:26:11.563" v="396" actId="14100"/>
          <ac:spMkLst>
            <pc:docMk/>
            <pc:sldMk cId="2427806577" sldId="2147481453"/>
            <ac:spMk id="8" creationId="{E2115301-3463-768B-2F34-989BB4F949AF}"/>
          </ac:spMkLst>
        </pc:spChg>
        <pc:picChg chg="add mod">
          <ac:chgData name="David VACHALA" userId="76d02b97-1bbd-456c-868a-7dcf11490085" providerId="ADAL" clId="{93FDFBD7-6A09-4FBC-AB7D-EF941AF0B44B}" dt="2025-04-28T18:24:20.776" v="360" actId="1076"/>
          <ac:picMkLst>
            <pc:docMk/>
            <pc:sldMk cId="2427806577" sldId="2147481453"/>
            <ac:picMk id="6" creationId="{D200F34A-41CD-69FD-2324-A96A995E61B1}"/>
          </ac:picMkLst>
        </pc:picChg>
      </pc:sldChg>
      <pc:sldChg chg="addSp modSp add mod">
        <pc:chgData name="David VACHALA" userId="76d02b97-1bbd-456c-868a-7dcf11490085" providerId="ADAL" clId="{93FDFBD7-6A09-4FBC-AB7D-EF941AF0B44B}" dt="2025-04-28T18:31:13.776" v="419" actId="14100"/>
        <pc:sldMkLst>
          <pc:docMk/>
          <pc:sldMk cId="427685727" sldId="2147481454"/>
        </pc:sldMkLst>
        <pc:spChg chg="mod">
          <ac:chgData name="David VACHALA" userId="76d02b97-1bbd-456c-868a-7dcf11490085" providerId="ADAL" clId="{93FDFBD7-6A09-4FBC-AB7D-EF941AF0B44B}" dt="2025-04-28T18:29:13.954" v="412" actId="20577"/>
          <ac:spMkLst>
            <pc:docMk/>
            <pc:sldMk cId="427685727" sldId="2147481454"/>
            <ac:spMk id="2" creationId="{0D756A22-3026-162A-5F27-75683E358A26}"/>
          </ac:spMkLst>
        </pc:spChg>
        <pc:spChg chg="mod">
          <ac:chgData name="David VACHALA" userId="76d02b97-1bbd-456c-868a-7dcf11490085" providerId="ADAL" clId="{93FDFBD7-6A09-4FBC-AB7D-EF941AF0B44B}" dt="2025-04-28T18:30:50.225" v="416"/>
          <ac:spMkLst>
            <pc:docMk/>
            <pc:sldMk cId="427685727" sldId="2147481454"/>
            <ac:spMk id="3" creationId="{620BD116-BAD1-A842-0403-61C98DC0368D}"/>
          </ac:spMkLst>
        </pc:spChg>
        <pc:spChg chg="add mod">
          <ac:chgData name="David VACHALA" userId="76d02b97-1bbd-456c-868a-7dcf11490085" providerId="ADAL" clId="{93FDFBD7-6A09-4FBC-AB7D-EF941AF0B44B}" dt="2025-04-28T18:31:13.776" v="419" actId="14100"/>
          <ac:spMkLst>
            <pc:docMk/>
            <pc:sldMk cId="427685727" sldId="2147481454"/>
            <ac:spMk id="8" creationId="{0C115F07-C6F1-D7BC-0AD2-BB824722387A}"/>
          </ac:spMkLst>
        </pc:spChg>
        <pc:picChg chg="add mod">
          <ac:chgData name="David VACHALA" userId="76d02b97-1bbd-456c-868a-7dcf11490085" providerId="ADAL" clId="{93FDFBD7-6A09-4FBC-AB7D-EF941AF0B44B}" dt="2025-04-28T18:28:40.187" v="399" actId="1076"/>
          <ac:picMkLst>
            <pc:docMk/>
            <pc:sldMk cId="427685727" sldId="2147481454"/>
            <ac:picMk id="6" creationId="{F7674075-44F7-6959-62B6-F08C7FBD9194}"/>
          </ac:picMkLst>
        </pc:picChg>
      </pc:sldChg>
      <pc:sldChg chg="addSp modSp add mod">
        <pc:chgData name="David VACHALA" userId="76d02b97-1bbd-456c-868a-7dcf11490085" providerId="ADAL" clId="{93FDFBD7-6A09-4FBC-AB7D-EF941AF0B44B}" dt="2025-04-28T18:33:27.187" v="438" actId="27636"/>
        <pc:sldMkLst>
          <pc:docMk/>
          <pc:sldMk cId="650829161" sldId="2147481455"/>
        </pc:sldMkLst>
        <pc:spChg chg="mod">
          <ac:chgData name="David VACHALA" userId="76d02b97-1bbd-456c-868a-7dcf11490085" providerId="ADAL" clId="{93FDFBD7-6A09-4FBC-AB7D-EF941AF0B44B}" dt="2025-04-28T18:32:21.162" v="428" actId="27636"/>
          <ac:spMkLst>
            <pc:docMk/>
            <pc:sldMk cId="650829161" sldId="2147481455"/>
            <ac:spMk id="2" creationId="{3AFAF367-8395-4CFF-8BE7-3DC2C49B2329}"/>
          </ac:spMkLst>
        </pc:spChg>
        <pc:spChg chg="mod">
          <ac:chgData name="David VACHALA" userId="76d02b97-1bbd-456c-868a-7dcf11490085" providerId="ADAL" clId="{93FDFBD7-6A09-4FBC-AB7D-EF941AF0B44B}" dt="2025-04-28T18:33:27.187" v="438" actId="27636"/>
          <ac:spMkLst>
            <pc:docMk/>
            <pc:sldMk cId="650829161" sldId="2147481455"/>
            <ac:spMk id="3" creationId="{9F0ABF18-88D3-DD2A-5581-137CC19E0374}"/>
          </ac:spMkLst>
        </pc:spChg>
        <pc:picChg chg="add mod">
          <ac:chgData name="David VACHALA" userId="76d02b97-1bbd-456c-868a-7dcf11490085" providerId="ADAL" clId="{93FDFBD7-6A09-4FBC-AB7D-EF941AF0B44B}" dt="2025-04-28T18:32:02.743" v="423" actId="14100"/>
          <ac:picMkLst>
            <pc:docMk/>
            <pc:sldMk cId="650829161" sldId="2147481455"/>
            <ac:picMk id="5122" creationId="{0C714D45-715A-B375-F653-E49E00697692}"/>
          </ac:picMkLst>
        </pc:picChg>
      </pc:sldChg>
      <pc:sldChg chg="addSp modSp add mod">
        <pc:chgData name="David VACHALA" userId="76d02b97-1bbd-456c-868a-7dcf11490085" providerId="ADAL" clId="{93FDFBD7-6A09-4FBC-AB7D-EF941AF0B44B}" dt="2025-04-28T18:35:02.662" v="457"/>
        <pc:sldMkLst>
          <pc:docMk/>
          <pc:sldMk cId="555166824" sldId="2147481456"/>
        </pc:sldMkLst>
        <pc:spChg chg="mod">
          <ac:chgData name="David VACHALA" userId="76d02b97-1bbd-456c-868a-7dcf11490085" providerId="ADAL" clId="{93FDFBD7-6A09-4FBC-AB7D-EF941AF0B44B}" dt="2025-04-28T18:34:46.348" v="456" actId="404"/>
          <ac:spMkLst>
            <pc:docMk/>
            <pc:sldMk cId="555166824" sldId="2147481456"/>
            <ac:spMk id="2" creationId="{A3F1F58B-2CD9-8284-F4F3-D6109E00DF4B}"/>
          </ac:spMkLst>
        </pc:spChg>
        <pc:spChg chg="mod">
          <ac:chgData name="David VACHALA" userId="76d02b97-1bbd-456c-868a-7dcf11490085" providerId="ADAL" clId="{93FDFBD7-6A09-4FBC-AB7D-EF941AF0B44B}" dt="2025-04-28T18:35:02.662" v="457"/>
          <ac:spMkLst>
            <pc:docMk/>
            <pc:sldMk cId="555166824" sldId="2147481456"/>
            <ac:spMk id="3" creationId="{A923C307-6C5A-3908-F339-9D37D6CEDFFF}"/>
          </ac:spMkLst>
        </pc:spChg>
        <pc:picChg chg="add mod">
          <ac:chgData name="David VACHALA" userId="76d02b97-1bbd-456c-868a-7dcf11490085" providerId="ADAL" clId="{93FDFBD7-6A09-4FBC-AB7D-EF941AF0B44B}" dt="2025-04-28T18:34:07.465" v="441" actId="1076"/>
          <ac:picMkLst>
            <pc:docMk/>
            <pc:sldMk cId="555166824" sldId="2147481456"/>
            <ac:picMk id="6" creationId="{B8D273DE-6608-7F21-E8A1-D18D6D3FA2E8}"/>
          </ac:picMkLst>
        </pc:picChg>
      </pc:sldChg>
      <pc:sldChg chg="add del">
        <pc:chgData name="David VACHALA" userId="76d02b97-1bbd-456c-868a-7dcf11490085" providerId="ADAL" clId="{93FDFBD7-6A09-4FBC-AB7D-EF941AF0B44B}" dt="2025-04-30T10:58:03.628" v="458" actId="47"/>
        <pc:sldMkLst>
          <pc:docMk/>
          <pc:sldMk cId="3447894791" sldId="2147481457"/>
        </pc:sldMkLst>
      </pc:sldChg>
      <pc:sldChg chg="add del">
        <pc:chgData name="David VACHALA" userId="76d02b97-1bbd-456c-868a-7dcf11490085" providerId="ADAL" clId="{93FDFBD7-6A09-4FBC-AB7D-EF941AF0B44B}" dt="2025-04-30T10:58:06.107" v="459" actId="47"/>
        <pc:sldMkLst>
          <pc:docMk/>
          <pc:sldMk cId="845479338" sldId="2147481458"/>
        </pc:sldMkLst>
      </pc:sldChg>
      <pc:sldMasterChg chg="delSldLayout">
        <pc:chgData name="David VACHALA" userId="76d02b97-1bbd-456c-868a-7dcf11490085" providerId="ADAL" clId="{93FDFBD7-6A09-4FBC-AB7D-EF941AF0B44B}" dt="2025-04-14T15:12:23.830" v="11" actId="47"/>
        <pc:sldMasterMkLst>
          <pc:docMk/>
          <pc:sldMasterMk cId="2885650283" sldId="2147483648"/>
        </pc:sldMasterMkLst>
        <pc:sldLayoutChg chg="del">
          <pc:chgData name="David VACHALA" userId="76d02b97-1bbd-456c-868a-7dcf11490085" providerId="ADAL" clId="{93FDFBD7-6A09-4FBC-AB7D-EF941AF0B44B}" dt="2025-04-14T15:12:23.830" v="11" actId="47"/>
          <pc:sldLayoutMkLst>
            <pc:docMk/>
            <pc:sldMasterMk cId="2885650283" sldId="2147483648"/>
            <pc:sldLayoutMk cId="2561917713" sldId="2147483667"/>
          </pc:sldLayoutMkLst>
        </pc:sldLayoutChg>
      </pc:sldMasterChg>
    </pc:docChg>
  </pc:docChgLst>
  <pc:docChgLst>
    <pc:chgData name="David VACHALA" userId="76d02b97-1bbd-456c-868a-7dcf11490085" providerId="ADAL" clId="{440BF1EB-FC75-4C02-8FC7-DA91D9C29590}"/>
    <pc:docChg chg="undo redo custSel addSld delSld modSld modSection">
      <pc:chgData name="David VACHALA" userId="76d02b97-1bbd-456c-868a-7dcf11490085" providerId="ADAL" clId="{440BF1EB-FC75-4C02-8FC7-DA91D9C29590}" dt="2024-11-27T11:48:48.390" v="914" actId="47"/>
      <pc:docMkLst>
        <pc:docMk/>
      </pc:docMkLst>
      <pc:sldChg chg="modSp mod">
        <pc:chgData name="David VACHALA" userId="76d02b97-1bbd-456c-868a-7dcf11490085" providerId="ADAL" clId="{440BF1EB-FC75-4C02-8FC7-DA91D9C29590}" dt="2024-11-08T22:41:29.678" v="46" actId="20577"/>
        <pc:sldMkLst>
          <pc:docMk/>
          <pc:sldMk cId="409723674" sldId="259"/>
        </pc:sldMkLst>
      </pc:sldChg>
      <pc:sldChg chg="modSp mod">
        <pc:chgData name="David VACHALA" userId="76d02b97-1bbd-456c-868a-7dcf11490085" providerId="ADAL" clId="{440BF1EB-FC75-4C02-8FC7-DA91D9C29590}" dt="2024-11-08T22:46:28.366" v="120" actId="20577"/>
        <pc:sldMkLst>
          <pc:docMk/>
          <pc:sldMk cId="1743216632" sldId="261"/>
        </pc:sldMkLst>
      </pc:sldChg>
      <pc:sldChg chg="modSp mod">
        <pc:chgData name="David VACHALA" userId="76d02b97-1bbd-456c-868a-7dcf11490085" providerId="ADAL" clId="{440BF1EB-FC75-4C02-8FC7-DA91D9C29590}" dt="2024-11-08T22:48:49.741" v="154" actId="20577"/>
        <pc:sldMkLst>
          <pc:docMk/>
          <pc:sldMk cId="530844445" sldId="2147481261"/>
        </pc:sldMkLst>
      </pc:sldChg>
      <pc:sldChg chg="modSp del mod">
        <pc:chgData name="David VACHALA" userId="76d02b97-1bbd-456c-868a-7dcf11490085" providerId="ADAL" clId="{440BF1EB-FC75-4C02-8FC7-DA91D9C29590}" dt="2024-11-25T17:47:45.791" v="209" actId="47"/>
        <pc:sldMkLst>
          <pc:docMk/>
          <pc:sldMk cId="3171929652" sldId="2147481336"/>
        </pc:sldMkLst>
      </pc:sldChg>
      <pc:sldChg chg="del">
        <pc:chgData name="David VACHALA" userId="76d02b97-1bbd-456c-868a-7dcf11490085" providerId="ADAL" clId="{440BF1EB-FC75-4C02-8FC7-DA91D9C29590}" dt="2024-11-27T11:48:48.390" v="914" actId="47"/>
        <pc:sldMkLst>
          <pc:docMk/>
          <pc:sldMk cId="1783839029" sldId="2147481354"/>
        </pc:sldMkLst>
      </pc:sldChg>
      <pc:sldChg chg="del">
        <pc:chgData name="David VACHALA" userId="76d02b97-1bbd-456c-868a-7dcf11490085" providerId="ADAL" clId="{440BF1EB-FC75-4C02-8FC7-DA91D9C29590}" dt="2024-11-08T22:41:15.285" v="31" actId="47"/>
        <pc:sldMkLst>
          <pc:docMk/>
          <pc:sldMk cId="1099974337" sldId="2147481355"/>
        </pc:sldMkLst>
      </pc:sldChg>
      <pc:sldChg chg="del">
        <pc:chgData name="David VACHALA" userId="76d02b97-1bbd-456c-868a-7dcf11490085" providerId="ADAL" clId="{440BF1EB-FC75-4C02-8FC7-DA91D9C29590}" dt="2024-11-08T22:41:13.255" v="30" actId="47"/>
        <pc:sldMkLst>
          <pc:docMk/>
          <pc:sldMk cId="2194955618" sldId="2147481356"/>
        </pc:sldMkLst>
      </pc:sldChg>
      <pc:sldChg chg="del">
        <pc:chgData name="David VACHALA" userId="76d02b97-1bbd-456c-868a-7dcf11490085" providerId="ADAL" clId="{440BF1EB-FC75-4C02-8FC7-DA91D9C29590}" dt="2024-11-08T22:41:15.752" v="32" actId="47"/>
        <pc:sldMkLst>
          <pc:docMk/>
          <pc:sldMk cId="2110942674" sldId="2147481357"/>
        </pc:sldMkLst>
      </pc:sldChg>
      <pc:sldChg chg="del">
        <pc:chgData name="David VACHALA" userId="76d02b97-1bbd-456c-868a-7dcf11490085" providerId="ADAL" clId="{440BF1EB-FC75-4C02-8FC7-DA91D9C29590}" dt="2024-11-08T22:41:16.082" v="33" actId="47"/>
        <pc:sldMkLst>
          <pc:docMk/>
          <pc:sldMk cId="3463526780" sldId="2147481358"/>
        </pc:sldMkLst>
      </pc:sldChg>
      <pc:sldChg chg="del">
        <pc:chgData name="David VACHALA" userId="76d02b97-1bbd-456c-868a-7dcf11490085" providerId="ADAL" clId="{440BF1EB-FC75-4C02-8FC7-DA91D9C29590}" dt="2024-11-08T22:41:16.968" v="35" actId="47"/>
        <pc:sldMkLst>
          <pc:docMk/>
          <pc:sldMk cId="3199756371" sldId="2147481359"/>
        </pc:sldMkLst>
      </pc:sldChg>
      <pc:sldChg chg="del">
        <pc:chgData name="David VACHALA" userId="76d02b97-1bbd-456c-868a-7dcf11490085" providerId="ADAL" clId="{440BF1EB-FC75-4C02-8FC7-DA91D9C29590}" dt="2024-11-08T22:41:17.375" v="36" actId="47"/>
        <pc:sldMkLst>
          <pc:docMk/>
          <pc:sldMk cId="3514704513" sldId="2147481360"/>
        </pc:sldMkLst>
      </pc:sldChg>
      <pc:sldChg chg="del">
        <pc:chgData name="David VACHALA" userId="76d02b97-1bbd-456c-868a-7dcf11490085" providerId="ADAL" clId="{440BF1EB-FC75-4C02-8FC7-DA91D9C29590}" dt="2024-11-08T22:41:18.386" v="38" actId="47"/>
        <pc:sldMkLst>
          <pc:docMk/>
          <pc:sldMk cId="2158047345" sldId="2147481361"/>
        </pc:sldMkLst>
      </pc:sldChg>
      <pc:sldChg chg="del">
        <pc:chgData name="David VACHALA" userId="76d02b97-1bbd-456c-868a-7dcf11490085" providerId="ADAL" clId="{440BF1EB-FC75-4C02-8FC7-DA91D9C29590}" dt="2024-11-08T22:41:16.287" v="34" actId="47"/>
        <pc:sldMkLst>
          <pc:docMk/>
          <pc:sldMk cId="2184145422" sldId="2147481362"/>
        </pc:sldMkLst>
      </pc:sldChg>
      <pc:sldChg chg="del">
        <pc:chgData name="David VACHALA" userId="76d02b97-1bbd-456c-868a-7dcf11490085" providerId="ADAL" clId="{440BF1EB-FC75-4C02-8FC7-DA91D9C29590}" dt="2024-11-08T22:41:17.852" v="37" actId="47"/>
        <pc:sldMkLst>
          <pc:docMk/>
          <pc:sldMk cId="2741452464" sldId="2147481364"/>
        </pc:sldMkLst>
      </pc:sldChg>
      <pc:sldChg chg="addSp modSp new mod">
        <pc:chgData name="David VACHALA" userId="76d02b97-1bbd-456c-868a-7dcf11490085" providerId="ADAL" clId="{440BF1EB-FC75-4C02-8FC7-DA91D9C29590}" dt="2024-11-25T19:36:01.504" v="480" actId="1076"/>
        <pc:sldMkLst>
          <pc:docMk/>
          <pc:sldMk cId="3021760204" sldId="214748136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208847918" sldId="214748136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4177942462" sldId="214748136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205630748" sldId="214748137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779068885" sldId="214748137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461410776" sldId="214748137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636670250" sldId="2147481378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161176145" sldId="2147481380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67345688" sldId="2147481381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188567779" sldId="2147481382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832200997" sldId="2147481383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216513203" sldId="214748138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648861664" sldId="214748138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219697117" sldId="214748138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408526880" sldId="214748138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8317823" sldId="2147481389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678865399" sldId="2147481390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4135401346" sldId="2147481391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363077087" sldId="2147481392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557517957" sldId="2147481393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449099772" sldId="214748139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025746897" sldId="214748139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566130728" sldId="214748139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425843798" sldId="214748139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635293893" sldId="2147481398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595921323" sldId="2147481399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997549388" sldId="2147481400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4078841751" sldId="2147481401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268859993" sldId="2147481402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014230233" sldId="2147481403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258485177" sldId="214748140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834266176" sldId="214748140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926038019" sldId="214748140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822861164" sldId="214748140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666586653" sldId="2147481408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713181318" sldId="2147481409"/>
        </pc:sldMkLst>
      </pc:sldChg>
      <pc:sldChg chg="addSp modSp add mod">
        <pc:chgData name="David VACHALA" userId="76d02b97-1bbd-456c-868a-7dcf11490085" providerId="ADAL" clId="{440BF1EB-FC75-4C02-8FC7-DA91D9C29590}" dt="2024-11-25T19:30:30.343" v="392" actId="20577"/>
        <pc:sldMkLst>
          <pc:docMk/>
          <pc:sldMk cId="1391491995" sldId="2147481410"/>
        </pc:sldMkLst>
      </pc:sldChg>
      <pc:sldChg chg="addSp modSp add mod">
        <pc:chgData name="David VACHALA" userId="76d02b97-1bbd-456c-868a-7dcf11490085" providerId="ADAL" clId="{440BF1EB-FC75-4C02-8FC7-DA91D9C29590}" dt="2024-11-25T19:35:40.524" v="478" actId="20577"/>
        <pc:sldMkLst>
          <pc:docMk/>
          <pc:sldMk cId="3176312814" sldId="2147481411"/>
        </pc:sldMkLst>
      </pc:sldChg>
      <pc:sldChg chg="addSp modSp add mod">
        <pc:chgData name="David VACHALA" userId="76d02b97-1bbd-456c-868a-7dcf11490085" providerId="ADAL" clId="{440BF1EB-FC75-4C02-8FC7-DA91D9C29590}" dt="2024-11-25T19:45:14.362" v="539" actId="1076"/>
        <pc:sldMkLst>
          <pc:docMk/>
          <pc:sldMk cId="1020303462" sldId="2147481412"/>
        </pc:sldMkLst>
      </pc:sldChg>
      <pc:sldChg chg="addSp modSp add mod">
        <pc:chgData name="David VACHALA" userId="76d02b97-1bbd-456c-868a-7dcf11490085" providerId="ADAL" clId="{440BF1EB-FC75-4C02-8FC7-DA91D9C29590}" dt="2024-11-27T07:39:31.825" v="844" actId="14100"/>
        <pc:sldMkLst>
          <pc:docMk/>
          <pc:sldMk cId="2499723597" sldId="2147481413"/>
        </pc:sldMkLst>
      </pc:sldChg>
      <pc:sldChg chg="addSp modSp add mod">
        <pc:chgData name="David VACHALA" userId="76d02b97-1bbd-456c-868a-7dcf11490085" providerId="ADAL" clId="{440BF1EB-FC75-4C02-8FC7-DA91D9C29590}" dt="2024-11-27T07:47:44.732" v="912" actId="20577"/>
        <pc:sldMkLst>
          <pc:docMk/>
          <pc:sldMk cId="441055508" sldId="2147481414"/>
        </pc:sldMkLst>
      </pc:sldChg>
      <pc:sldChg chg="add del">
        <pc:chgData name="David VACHALA" userId="76d02b97-1bbd-456c-868a-7dcf11490085" providerId="ADAL" clId="{440BF1EB-FC75-4C02-8FC7-DA91D9C29590}" dt="2024-11-27T11:48:43.127" v="913" actId="47"/>
        <pc:sldMkLst>
          <pc:docMk/>
          <pc:sldMk cId="3079878226" sldId="2147481415"/>
        </pc:sldMkLst>
      </pc:sldChg>
    </pc:docChg>
  </pc:docChgLst>
  <pc:docChgLst>
    <pc:chgData name="David Vachala" userId="91433487-0c4d-408d-9c05-4db9b7ff8fc7" providerId="ADAL" clId="{27FA0B29-6ABB-4E5E-8C58-A1C7B743EA9A}"/>
    <pc:docChg chg="addSld delSld modSection">
      <pc:chgData name="David Vachala" userId="91433487-0c4d-408d-9c05-4db9b7ff8fc7" providerId="ADAL" clId="{27FA0B29-6ABB-4E5E-8C58-A1C7B743EA9A}" dt="2024-10-17T19:08:46.574" v="11" actId="47"/>
      <pc:docMkLst>
        <pc:docMk/>
      </pc:docMkLst>
      <pc:sldChg chg="del">
        <pc:chgData name="David Vachala" userId="91433487-0c4d-408d-9c05-4db9b7ff8fc7" providerId="ADAL" clId="{27FA0B29-6ABB-4E5E-8C58-A1C7B743EA9A}" dt="2024-10-17T19:08:38.876" v="4" actId="47"/>
        <pc:sldMkLst>
          <pc:docMk/>
          <pc:sldMk cId="3310839663" sldId="2147468954"/>
        </pc:sldMkLst>
      </pc:sldChg>
      <pc:sldChg chg="del">
        <pc:chgData name="David Vachala" userId="91433487-0c4d-408d-9c05-4db9b7ff8fc7" providerId="ADAL" clId="{27FA0B29-6ABB-4E5E-8C58-A1C7B743EA9A}" dt="2024-10-17T19:08:41.719" v="7" actId="47"/>
        <pc:sldMkLst>
          <pc:docMk/>
          <pc:sldMk cId="1065684105" sldId="2147468957"/>
        </pc:sldMkLst>
      </pc:sldChg>
      <pc:sldChg chg="del">
        <pc:chgData name="David Vachala" userId="91433487-0c4d-408d-9c05-4db9b7ff8fc7" providerId="ADAL" clId="{27FA0B29-6ABB-4E5E-8C58-A1C7B743EA9A}" dt="2024-10-17T19:08:41.975" v="8" actId="47"/>
        <pc:sldMkLst>
          <pc:docMk/>
          <pc:sldMk cId="3271970921" sldId="2147468958"/>
        </pc:sldMkLst>
      </pc:sldChg>
      <pc:sldChg chg="del">
        <pc:chgData name="David Vachala" userId="91433487-0c4d-408d-9c05-4db9b7ff8fc7" providerId="ADAL" clId="{27FA0B29-6ABB-4E5E-8C58-A1C7B743EA9A}" dt="2024-10-17T19:08:42.208" v="9" actId="47"/>
        <pc:sldMkLst>
          <pc:docMk/>
          <pc:sldMk cId="1873736815" sldId="2147468959"/>
        </pc:sldMkLst>
      </pc:sldChg>
      <pc:sldChg chg="del">
        <pc:chgData name="David Vachala" userId="91433487-0c4d-408d-9c05-4db9b7ff8fc7" providerId="ADAL" clId="{27FA0B29-6ABB-4E5E-8C58-A1C7B743EA9A}" dt="2024-10-17T19:08:39.168" v="5" actId="47"/>
        <pc:sldMkLst>
          <pc:docMk/>
          <pc:sldMk cId="1964702423" sldId="2147468964"/>
        </pc:sldMkLst>
      </pc:sldChg>
      <pc:sldChg chg="del">
        <pc:chgData name="David Vachala" userId="91433487-0c4d-408d-9c05-4db9b7ff8fc7" providerId="ADAL" clId="{27FA0B29-6ABB-4E5E-8C58-A1C7B743EA9A}" dt="2024-10-17T19:08:46.574" v="11" actId="47"/>
        <pc:sldMkLst>
          <pc:docMk/>
          <pc:sldMk cId="2440769864" sldId="2147468965"/>
        </pc:sldMkLst>
      </pc:sldChg>
      <pc:sldChg chg="del">
        <pc:chgData name="David Vachala" userId="91433487-0c4d-408d-9c05-4db9b7ff8fc7" providerId="ADAL" clId="{27FA0B29-6ABB-4E5E-8C58-A1C7B743EA9A}" dt="2024-10-17T19:08:41.221" v="6" actId="47"/>
        <pc:sldMkLst>
          <pc:docMk/>
          <pc:sldMk cId="3410125502" sldId="2147478276"/>
        </pc:sldMkLst>
      </pc:sldChg>
      <pc:sldChg chg="del">
        <pc:chgData name="David Vachala" userId="91433487-0c4d-408d-9c05-4db9b7ff8fc7" providerId="ADAL" clId="{27FA0B29-6ABB-4E5E-8C58-A1C7B743EA9A}" dt="2024-10-17T19:08:36.258" v="1" actId="47"/>
        <pc:sldMkLst>
          <pc:docMk/>
          <pc:sldMk cId="3617193132" sldId="2147481344"/>
        </pc:sldMkLst>
      </pc:sldChg>
      <pc:sldChg chg="del">
        <pc:chgData name="David Vachala" userId="91433487-0c4d-408d-9c05-4db9b7ff8fc7" providerId="ADAL" clId="{27FA0B29-6ABB-4E5E-8C58-A1C7B743EA9A}" dt="2024-10-17T19:08:38.191" v="2" actId="47"/>
        <pc:sldMkLst>
          <pc:docMk/>
          <pc:sldMk cId="1106941848" sldId="2147481345"/>
        </pc:sldMkLst>
      </pc:sldChg>
      <pc:sldChg chg="del">
        <pc:chgData name="David Vachala" userId="91433487-0c4d-408d-9c05-4db9b7ff8fc7" providerId="ADAL" clId="{27FA0B29-6ABB-4E5E-8C58-A1C7B743EA9A}" dt="2024-10-17T19:08:38.589" v="3" actId="47"/>
        <pc:sldMkLst>
          <pc:docMk/>
          <pc:sldMk cId="3026064298" sldId="2147481346"/>
        </pc:sldMkLst>
      </pc:sldChg>
      <pc:sldChg chg="del">
        <pc:chgData name="David Vachala" userId="91433487-0c4d-408d-9c05-4db9b7ff8fc7" providerId="ADAL" clId="{27FA0B29-6ABB-4E5E-8C58-A1C7B743EA9A}" dt="2024-10-17T19:08:45.787" v="10" actId="47"/>
        <pc:sldMkLst>
          <pc:docMk/>
          <pc:sldMk cId="3219310727" sldId="2147481347"/>
        </pc:sldMkLst>
      </pc:sldChg>
      <pc:sldChg chg="new">
        <pc:chgData name="David Vachala" userId="91433487-0c4d-408d-9c05-4db9b7ff8fc7" providerId="ADAL" clId="{27FA0B29-6ABB-4E5E-8C58-A1C7B743EA9A}" dt="2024-10-17T19:08:34.825" v="0" actId="680"/>
        <pc:sldMkLst>
          <pc:docMk/>
          <pc:sldMk cId="362503517" sldId="2147481353"/>
        </pc:sldMkLst>
      </pc:sldChg>
      <pc:sldMasterChg chg="delSldLayout">
        <pc:chgData name="David Vachala" userId="91433487-0c4d-408d-9c05-4db9b7ff8fc7" providerId="ADAL" clId="{27FA0B29-6ABB-4E5E-8C58-A1C7B743EA9A}" dt="2024-10-17T19:08:41.221" v="6" actId="47"/>
        <pc:sldMasterMkLst>
          <pc:docMk/>
          <pc:sldMasterMk cId="2885650283" sldId="2147483648"/>
        </pc:sldMasterMkLst>
        <pc:sldLayoutChg chg="del">
          <pc:chgData name="David Vachala" userId="91433487-0c4d-408d-9c05-4db9b7ff8fc7" providerId="ADAL" clId="{27FA0B29-6ABB-4E5E-8C58-A1C7B743EA9A}" dt="2024-10-17T19:08:41.221" v="6" actId="47"/>
          <pc:sldLayoutMkLst>
            <pc:docMk/>
            <pc:sldMasterMk cId="2885650283" sldId="2147483648"/>
            <pc:sldLayoutMk cId="3902456674" sldId="2147483669"/>
          </pc:sldLayoutMkLst>
        </pc:sldLayoutChg>
      </pc:sldMasterChg>
    </pc:docChg>
  </pc:docChgLst>
  <pc:docChgLst>
    <pc:chgData name="Emmanuel Gallis" userId="8c212c0b-ef34-405a-99b7-f23b1a01e564" providerId="ADAL" clId="{152A94F0-AA3E-4F04-9684-CA034CA1BF8F}"/>
    <pc:docChg chg="undo redo custSel addSld modSld">
      <pc:chgData name="Emmanuel Gallis" userId="8c212c0b-ef34-405a-99b7-f23b1a01e564" providerId="ADAL" clId="{152A94F0-AA3E-4F04-9684-CA034CA1BF8F}" dt="2024-04-24T08:38:10.515" v="1050"/>
      <pc:docMkLst>
        <pc:docMk/>
      </pc:docMkLst>
      <pc:sldChg chg="addSp delSp modSp mod">
        <pc:chgData name="Emmanuel Gallis" userId="8c212c0b-ef34-405a-99b7-f23b1a01e564" providerId="ADAL" clId="{152A94F0-AA3E-4F04-9684-CA034CA1BF8F}" dt="2024-04-24T07:29:07.910" v="247" actId="1076"/>
        <pc:sldMkLst>
          <pc:docMk/>
          <pc:sldMk cId="3609244598" sldId="2147481184"/>
        </pc:sldMkLst>
      </pc:sldChg>
      <pc:sldChg chg="addSp delSp modSp add mod modAnim">
        <pc:chgData name="Emmanuel Gallis" userId="8c212c0b-ef34-405a-99b7-f23b1a01e564" providerId="ADAL" clId="{152A94F0-AA3E-4F04-9684-CA034CA1BF8F}" dt="2024-04-24T07:56:21.435" v="643"/>
        <pc:sldMkLst>
          <pc:docMk/>
          <pc:sldMk cId="568001810" sldId="2147481220"/>
        </pc:sldMkLst>
      </pc:sldChg>
      <pc:sldChg chg="addSp delSp modSp add mod delAnim modAnim">
        <pc:chgData name="Emmanuel Gallis" userId="8c212c0b-ef34-405a-99b7-f23b1a01e564" providerId="ADAL" clId="{152A94F0-AA3E-4F04-9684-CA034CA1BF8F}" dt="2024-04-24T08:04:53.017" v="744" actId="179"/>
        <pc:sldMkLst>
          <pc:docMk/>
          <pc:sldMk cId="812485087" sldId="2147481221"/>
        </pc:sldMkLst>
      </pc:sldChg>
      <pc:sldChg chg="addSp delSp modSp add mod delAnim modAnim chgLayout">
        <pc:chgData name="Emmanuel Gallis" userId="8c212c0b-ef34-405a-99b7-f23b1a01e564" providerId="ADAL" clId="{152A94F0-AA3E-4F04-9684-CA034CA1BF8F}" dt="2024-04-24T08:38:10.515" v="1050"/>
        <pc:sldMkLst>
          <pc:docMk/>
          <pc:sldMk cId="1402177130" sldId="21474812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30E3-7F68-44F2-9A16-5AF120CA555D}" type="datetimeFigureOut">
              <a:rPr lang="fr-FR" smtClean="0"/>
              <a:t>30/04/2025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B4B3-58DA-41FC-907F-0B30A54E36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8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1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le call for speaker : https://forms.office.com/r/N18UUUK36p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8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l’enquête : https://forms.office.com/r/pP1P8Lq4tw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7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825160" cy="2387600"/>
          </a:xfrm>
          <a:solidFill>
            <a:srgbClr val="742774">
              <a:alpha val="50000"/>
            </a:srgbClr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38600" y="3602038"/>
            <a:ext cx="7825160" cy="1213802"/>
          </a:xfrm>
          <a:solidFill>
            <a:srgbClr val="0066FF">
              <a:alpha val="50000"/>
            </a:srgbClr>
          </a:solidFill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 ou supprimez-le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5531C26-F9C2-4F79-9C24-5220848E14C1}"/>
              </a:ext>
            </a:extLst>
          </p:cNvPr>
          <p:cNvSpPr/>
          <p:nvPr userDrawn="1"/>
        </p:nvSpPr>
        <p:spPr>
          <a:xfrm>
            <a:off x="5328359" y="0"/>
            <a:ext cx="6858000" cy="6858000"/>
          </a:xfrm>
          <a:prstGeom prst="teardrop">
            <a:avLst/>
          </a:prstGeom>
          <a:solidFill>
            <a:srgbClr val="742774">
              <a:alpha val="50000"/>
            </a:srgbClr>
          </a:solidFill>
          <a:ln w="76200">
            <a:solidFill>
              <a:srgbClr val="742774"/>
            </a:solidFill>
            <a:extLst>
              <a:ext uri="{C807C97D-BFC1-408E-A445-0C87EB9F89A2}">
                <ask:lineSketchStyleProps xmlns:ask="http://schemas.microsoft.com/office/drawing/2018/sketchyshapes" sd="885916499">
                  <a:custGeom>
                    <a:avLst/>
                    <a:gdLst>
                      <a:gd name="connsiteX0" fmla="*/ 0 w 6858000"/>
                      <a:gd name="connsiteY0" fmla="*/ 3429000 h 6858000"/>
                      <a:gd name="connsiteX1" fmla="*/ 3429000 w 6858000"/>
                      <a:gd name="connsiteY1" fmla="*/ 0 h 6858000"/>
                      <a:gd name="connsiteX2" fmla="*/ 6858000 w 6858000"/>
                      <a:gd name="connsiteY2" fmla="*/ 0 h 6858000"/>
                      <a:gd name="connsiteX3" fmla="*/ 6858000 w 6858000"/>
                      <a:gd name="connsiteY3" fmla="*/ 3429000 h 6858000"/>
                      <a:gd name="connsiteX4" fmla="*/ 3429000 w 6858000"/>
                      <a:gd name="connsiteY4" fmla="*/ 6858000 h 6858000"/>
                      <a:gd name="connsiteX5" fmla="*/ 0 w 6858000"/>
                      <a:gd name="connsiteY5" fmla="*/ 342900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0" h="6858000" fill="none" extrusionOk="0">
                        <a:moveTo>
                          <a:pt x="0" y="3429000"/>
                        </a:moveTo>
                        <a:cubicBezTo>
                          <a:pt x="-356662" y="1537951"/>
                          <a:pt x="1694094" y="130777"/>
                          <a:pt x="3429000" y="0"/>
                        </a:cubicBezTo>
                        <a:cubicBezTo>
                          <a:pt x="3818563" y="135085"/>
                          <a:pt x="5184566" y="20046"/>
                          <a:pt x="6858000" y="0"/>
                        </a:cubicBezTo>
                        <a:cubicBezTo>
                          <a:pt x="6797011" y="1075024"/>
                          <a:pt x="6731433" y="2040130"/>
                          <a:pt x="6858000" y="3429000"/>
                        </a:cubicBezTo>
                        <a:cubicBezTo>
                          <a:pt x="6871904" y="5354278"/>
                          <a:pt x="5416245" y="6876334"/>
                          <a:pt x="3429000" y="6858000"/>
                        </a:cubicBezTo>
                        <a:cubicBezTo>
                          <a:pt x="1350129" y="6858872"/>
                          <a:pt x="-94981" y="5340109"/>
                          <a:pt x="0" y="3429000"/>
                        </a:cubicBezTo>
                        <a:close/>
                      </a:path>
                      <a:path w="6858000" h="6858000" stroke="0" extrusionOk="0">
                        <a:moveTo>
                          <a:pt x="0" y="3429000"/>
                        </a:moveTo>
                        <a:cubicBezTo>
                          <a:pt x="99255" y="1193223"/>
                          <a:pt x="1801419" y="107880"/>
                          <a:pt x="3429000" y="0"/>
                        </a:cubicBezTo>
                        <a:cubicBezTo>
                          <a:pt x="4719047" y="-11961"/>
                          <a:pt x="6308948" y="77667"/>
                          <a:pt x="6858000" y="0"/>
                        </a:cubicBezTo>
                        <a:cubicBezTo>
                          <a:pt x="6769526" y="764345"/>
                          <a:pt x="6962576" y="2324080"/>
                          <a:pt x="6858000" y="3429000"/>
                        </a:cubicBezTo>
                        <a:cubicBezTo>
                          <a:pt x="6809443" y="5076263"/>
                          <a:pt x="5372160" y="6946033"/>
                          <a:pt x="3429000" y="6858000"/>
                        </a:cubicBezTo>
                        <a:cubicBezTo>
                          <a:pt x="1701082" y="6587894"/>
                          <a:pt x="227572" y="5403162"/>
                          <a:pt x="0" y="3429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720" y="868362"/>
            <a:ext cx="5595040" cy="2387600"/>
          </a:xfrm>
          <a:noFill/>
        </p:spPr>
        <p:txBody>
          <a:bodyPr anchor="b"/>
          <a:lstStyle>
            <a:lvl1pPr algn="l">
              <a:defRPr sz="60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0" y="3602038"/>
            <a:ext cx="5595040" cy="1213802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EF6EA1-278B-46E6-B1D1-3E3A676F29BE}"/>
              </a:ext>
            </a:extLst>
          </p:cNvPr>
          <p:cNvGrpSpPr/>
          <p:nvPr userDrawn="1"/>
        </p:nvGrpSpPr>
        <p:grpSpPr>
          <a:xfrm>
            <a:off x="0" y="18573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FA306CA2-B68B-4667-85A7-EAA7B35A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EEBCE9D-DE8D-4BAE-A1FA-E74841C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72C6EE11-1A83-45F3-85CC-3C8EBBCC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569BB-63D2-49B2-9214-320450B6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5EC67-11F6-4955-A0F3-9EE6259A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69360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D92A-F7FE-457F-ACB1-4E9297A1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CBA51-E5D7-4C79-9462-3F23E6C7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0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4162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3" y="242736"/>
            <a:ext cx="668870" cy="6688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418879" y="437839"/>
            <a:ext cx="1538849" cy="335863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65" y="911606"/>
            <a:ext cx="12182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EEF76C-50F2-4A75-9B6E-E785838ED0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066B553-CD53-4557-A085-4B91C9D44E77}"/>
              </a:ext>
            </a:extLst>
          </p:cNvPr>
          <p:cNvGrpSpPr/>
          <p:nvPr userDrawn="1"/>
        </p:nvGrpSpPr>
        <p:grpSpPr>
          <a:xfrm>
            <a:off x="10854071" y="589267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C4A6E4E-0A96-484B-A6F3-7C106C474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26FA958-40F9-4B27-B436-4F54E5F5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2652B242-5968-4711-8FF8-06EA56F1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A2700-9AEB-4CAD-AE52-0B78F2F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0B74E-6624-4B10-A7CA-5A6B071C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6C34A-064E-4B1D-89ED-CBACC2C6A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693" y="6193423"/>
            <a:ext cx="91128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18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F2D2C361-7486-4AB1-8DE5-A0E4E1B2CF9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1A19E0-E4B9-44A6-A9E9-12B238AE8B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414107" y="0"/>
            <a:ext cx="1285875" cy="2495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C425CD-3228-472C-8496-CFEA253E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14" name="Image 13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8BBAF0DE-FACD-4907-B125-FAD27184D7E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5" r:id="rId4"/>
    <p:sldLayoutId id="2147483664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Tx/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27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C81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55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4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4.svg"/><Relationship Id="rId39" Type="http://schemas.openxmlformats.org/officeDocument/2006/relationships/image" Target="../media/image42.png"/><Relationship Id="rId21" Type="http://schemas.openxmlformats.org/officeDocument/2006/relationships/image" Target="../media/image26.png"/><Relationship Id="rId34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5.svg"/><Relationship Id="rId37" Type="http://schemas.openxmlformats.org/officeDocument/2006/relationships/image" Target="../media/image40.jpeg"/><Relationship Id="rId40" Type="http://schemas.openxmlformats.org/officeDocument/2006/relationships/image" Target="../media/image43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1.svg"/><Relationship Id="rId36" Type="http://schemas.openxmlformats.org/officeDocument/2006/relationships/image" Target="../media/image39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0.png"/><Relationship Id="rId30" Type="http://schemas.openxmlformats.org/officeDocument/2006/relationships/image" Target="../media/image33.svg"/><Relationship Id="rId35" Type="http://schemas.openxmlformats.org/officeDocument/2006/relationships/image" Target="../media/image38.png"/><Relationship Id="rId8" Type="http://schemas.openxmlformats.org/officeDocument/2006/relationships/image" Target="../media/image13.svg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power-platform/blog/power-apps/paste-images-and-add-files-to-quickly-fill-forms-with-ai/" TargetMode="External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hyperlink" Target="https://www.microsoft.com/en-us/microsoft-copilot/blog/copilot-studio/introducing-agent-flows-transforming-automation-with-ai-first-workflows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64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47.svg"/><Relationship Id="rId19" Type="http://schemas.openxmlformats.org/officeDocument/2006/relationships/image" Target="../media/image3.png"/><Relationship Id="rId4" Type="http://schemas.openxmlformats.org/officeDocument/2006/relationships/image" Target="../media/image44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3" Type="http://schemas.openxmlformats.org/officeDocument/2006/relationships/image" Target="../media/image44.svg"/><Relationship Id="rId21" Type="http://schemas.openxmlformats.org/officeDocument/2006/relationships/image" Target="../media/image7.png"/><Relationship Id="rId7" Type="http://schemas.openxmlformats.org/officeDocument/2006/relationships/image" Target="../media/image46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45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4.svg"/><Relationship Id="rId4" Type="http://schemas.openxmlformats.org/officeDocument/2006/relationships/image" Target="../media/image10.png"/><Relationship Id="rId9" Type="http://schemas.openxmlformats.org/officeDocument/2006/relationships/image" Target="../media/image47.sv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" Type="http://schemas.openxmlformats.org/officeDocument/2006/relationships/image" Target="../media/image44.svg"/><Relationship Id="rId21" Type="http://schemas.openxmlformats.org/officeDocument/2006/relationships/image" Target="../media/image31.svg"/><Relationship Id="rId34" Type="http://schemas.openxmlformats.org/officeDocument/2006/relationships/image" Target="../media/image41.png"/><Relationship Id="rId7" Type="http://schemas.openxmlformats.org/officeDocument/2006/relationships/image" Target="../media/image46.sv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70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image" Target="../media/image6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32" Type="http://schemas.openxmlformats.org/officeDocument/2006/relationships/image" Target="../media/image69.png"/><Relationship Id="rId5" Type="http://schemas.openxmlformats.org/officeDocument/2006/relationships/image" Target="../media/image45.svg"/><Relationship Id="rId15" Type="http://schemas.openxmlformats.org/officeDocument/2006/relationships/image" Target="../media/image21.svg"/><Relationship Id="rId23" Type="http://schemas.openxmlformats.org/officeDocument/2006/relationships/image" Target="../media/image33.svg"/><Relationship Id="rId28" Type="http://schemas.openxmlformats.org/officeDocument/2006/relationships/image" Target="../media/image65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31" Type="http://schemas.openxmlformats.org/officeDocument/2006/relationships/image" Target="../media/image68.svg"/><Relationship Id="rId4" Type="http://schemas.openxmlformats.org/officeDocument/2006/relationships/image" Target="../media/image10.png"/><Relationship Id="rId9" Type="http://schemas.openxmlformats.org/officeDocument/2006/relationships/image" Target="../media/image47.svg"/><Relationship Id="rId14" Type="http://schemas.openxmlformats.org/officeDocument/2006/relationships/image" Target="../media/image20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67.png"/><Relationship Id="rId8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49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47.svg"/><Relationship Id="rId19" Type="http://schemas.openxmlformats.org/officeDocument/2006/relationships/image" Target="../media/image3.png"/><Relationship Id="rId4" Type="http://schemas.openxmlformats.org/officeDocument/2006/relationships/image" Target="../media/image44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87433" y="4962166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072DFF-CC3B-4629-BF2A-2259CB044259}"/>
              </a:ext>
            </a:extLst>
          </p:cNvPr>
          <p:cNvGrpSpPr/>
          <p:nvPr/>
        </p:nvGrpSpPr>
        <p:grpSpPr>
          <a:xfrm>
            <a:off x="3719454" y="5348699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F1E5442-7D38-4BA8-AEAA-5D47847B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3563BD9-1068-4EBD-A42F-C8508371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A469648A-CB11-470B-A139-EF244A4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0189541" y="5190287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0192990" y="-259803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678370" y="-87592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93C3E0B-701E-4072-A1F8-550EF86A6F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70707" y="6065522"/>
            <a:ext cx="630544" cy="63054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067F0F5-AEDC-4BA1-BAF2-9BF216EF22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1365" y="389803"/>
            <a:ext cx="630544" cy="63054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E133812-CA96-43A1-9998-FD1691D5C38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75697" y="365322"/>
            <a:ext cx="630544" cy="6305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572779" y="212393"/>
            <a:ext cx="9033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 </a:t>
            </a:r>
            <a:r>
              <a:rPr lang="fr-FR" sz="36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N°37</a:t>
            </a:r>
            <a:endParaRPr lang="fr-FR" sz="540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B892594-7024-4545-AEF5-72B22C06A1A3}"/>
              </a:ext>
            </a:extLst>
          </p:cNvPr>
          <p:cNvSpPr txBox="1"/>
          <p:nvPr/>
        </p:nvSpPr>
        <p:spPr>
          <a:xfrm>
            <a:off x="3364148" y="825771"/>
            <a:ext cx="5450531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3200">
                <a:solidFill>
                  <a:srgbClr val="742774"/>
                </a:solidFill>
                <a:latin typeface="Berlin Sans FB"/>
              </a:rPr>
              <a:t>Mercredi </a:t>
            </a:r>
            <a:r>
              <a:rPr lang="fr-FR" sz="5400">
                <a:solidFill>
                  <a:srgbClr val="742774"/>
                </a:solidFill>
                <a:latin typeface="Berlin Sans FB"/>
              </a:rPr>
              <a:t>30</a:t>
            </a:r>
            <a:r>
              <a:rPr lang="fr-FR" sz="3200">
                <a:solidFill>
                  <a:srgbClr val="742774"/>
                </a:solidFill>
                <a:latin typeface="Berlin Sans FB"/>
              </a:rPr>
              <a:t> avril 2025 – </a:t>
            </a:r>
            <a:r>
              <a:rPr lang="fr-FR" sz="4400">
                <a:solidFill>
                  <a:srgbClr val="742774"/>
                </a:solidFill>
                <a:latin typeface="Berlin Sans FB"/>
              </a:rPr>
              <a:t>13h</a:t>
            </a:r>
            <a:endParaRPr lang="fr-FR" sz="3200">
              <a:solidFill>
                <a:srgbClr val="742774"/>
              </a:solidFill>
              <a:latin typeface="Berlin Sans FB"/>
            </a:endParaRP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51280109-CA61-49B8-84B4-C38213CD39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875633" y="5678454"/>
            <a:ext cx="630000" cy="63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9E08F5-F89A-4DD1-A117-65EDE02C7677}"/>
              </a:ext>
            </a:extLst>
          </p:cNvPr>
          <p:cNvGrpSpPr/>
          <p:nvPr/>
        </p:nvGrpSpPr>
        <p:grpSpPr>
          <a:xfrm>
            <a:off x="10554947" y="2039032"/>
            <a:ext cx="1404384" cy="1636544"/>
            <a:chOff x="320191" y="927597"/>
            <a:chExt cx="1404384" cy="1636544"/>
          </a:xfrm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B386882-2951-4BB8-BBCF-C75552B7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20191" y="927597"/>
              <a:ext cx="1215806" cy="1402853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7C2CC8A2-6256-4DC6-A109-6E733408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169043E7-D295-4C01-8888-046C4EEC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04793" y="1022587"/>
              <a:ext cx="794518" cy="916751"/>
            </a:xfrm>
            <a:prstGeom prst="rect">
              <a:avLst/>
            </a:prstGeom>
          </p:spPr>
        </p:pic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DDCB2138-9DAD-4B7D-8846-B68288AF3EAC}"/>
              </a:ext>
            </a:extLst>
          </p:cNvPr>
          <p:cNvPicPr>
            <a:picLocks noChangeAspect="1"/>
          </p:cNvPicPr>
          <p:nvPr/>
        </p:nvPicPr>
        <p:blipFill>
          <a:blip r:embed="rId3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003" y="2155939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AD62353-66DA-437B-A82D-75433367BE34}"/>
              </a:ext>
            </a:extLst>
          </p:cNvPr>
          <p:cNvSpPr txBox="1"/>
          <p:nvPr/>
        </p:nvSpPr>
        <p:spPr>
          <a:xfrm>
            <a:off x="2500476" y="2117829"/>
            <a:ext cx="243406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400">
                <a:latin typeface="Segoe UI Semibold"/>
                <a:cs typeface="Segoe UI Semibold"/>
              </a:rPr>
              <a:t>Quentin MAILLY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17792EC-B649-4521-8BC0-704F4F4F9823}"/>
              </a:ext>
            </a:extLst>
          </p:cNvPr>
          <p:cNvSpPr txBox="1"/>
          <p:nvPr/>
        </p:nvSpPr>
        <p:spPr>
          <a:xfrm>
            <a:off x="2538954" y="2593739"/>
            <a:ext cx="843796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rgbClr val="742774"/>
                </a:solidFill>
                <a:latin typeface="Segoe UI Semibold"/>
                <a:cs typeface="Segoe UI Semibold"/>
              </a:rPr>
              <a:t>Power Apps </a:t>
            </a:r>
            <a:r>
              <a:rPr lang="fr-FR">
                <a:solidFill>
                  <a:srgbClr val="742774"/>
                </a:solidFill>
                <a:latin typeface="Segoe UI"/>
                <a:cs typeface="Segoe UI"/>
              </a:rPr>
              <a:t>: </a:t>
            </a:r>
            <a:r>
              <a:rPr lang="fr-FR" sz="2000" b="0" i="0">
                <a:effectLst/>
                <a:latin typeface="-apple-system"/>
              </a:rPr>
              <a:t>Créer un planning d'équipe : un challenge pour Power Apps ?</a:t>
            </a:r>
            <a:endParaRPr lang="fr-FR">
              <a:latin typeface="Segoe UI"/>
              <a:cs typeface="Segoe U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09B52EE-F75E-4904-AF65-5BA395A3D838}"/>
              </a:ext>
            </a:extLst>
          </p:cNvPr>
          <p:cNvSpPr txBox="1"/>
          <p:nvPr/>
        </p:nvSpPr>
        <p:spPr>
          <a:xfrm>
            <a:off x="3300115" y="3695141"/>
            <a:ext cx="5578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Chloé MOREAU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BCB5372-1AB6-44A8-AD04-1395BEABC92C}"/>
              </a:ext>
            </a:extLst>
          </p:cNvPr>
          <p:cNvSpPr txBox="1"/>
          <p:nvPr/>
        </p:nvSpPr>
        <p:spPr>
          <a:xfrm>
            <a:off x="3257634" y="4156047"/>
            <a:ext cx="8576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Apps &amp; Copilot Studio 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fr-FR" sz="2000" b="0" i="0">
                <a:effectLst/>
                <a:latin typeface="-apple-system"/>
              </a:rPr>
              <a:t>En cuisine avec Copilot</a:t>
            </a:r>
            <a:r>
              <a:rPr lang="fr-FR" sz="2000">
                <a:latin typeface="-apple-system"/>
              </a:rPr>
              <a:t>,</a:t>
            </a:r>
            <a:r>
              <a:rPr lang="fr-FR" sz="2000" b="0" i="0">
                <a:effectLst/>
                <a:latin typeface="-apple-system"/>
              </a:rPr>
              <a:t> l'IA dans vos Model-Driven Apps.</a:t>
            </a:r>
            <a:endParaRPr lang="fr-FR">
              <a:latin typeface="-apple-system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A19530D-316C-4F74-AFDA-C21D685B312D}"/>
              </a:ext>
            </a:extLst>
          </p:cNvPr>
          <p:cNvSpPr txBox="1"/>
          <p:nvPr/>
        </p:nvSpPr>
        <p:spPr>
          <a:xfrm>
            <a:off x="5428452" y="5454120"/>
            <a:ext cx="443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rgbClr val="742774"/>
                </a:solidFill>
                <a:latin typeface="Berlin Sans FB" panose="020E0602020502020306" pitchFamily="34" charset="0"/>
              </a:rPr>
              <a:t>+ les dernières nouveautés de la plateforme et de la communauté</a:t>
            </a:r>
          </a:p>
        </p:txBody>
      </p:sp>
      <p:pic>
        <p:nvPicPr>
          <p:cNvPr id="2" name="Picture 2" descr="Microsoft">
            <a:extLst>
              <a:ext uri="{FF2B5EF4-FFF2-40B4-BE49-F238E27FC236}">
                <a16:creationId xmlns:a16="http://schemas.microsoft.com/office/drawing/2014/main" id="{46C2EB10-DD82-1675-1466-5BB81E82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3" y="5689617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I Builder">
            <a:extLst>
              <a:ext uri="{FF2B5EF4-FFF2-40B4-BE49-F238E27FC236}">
                <a16:creationId xmlns:a16="http://schemas.microsoft.com/office/drawing/2014/main" id="{1BB578F7-A061-D86E-6C3E-767ED599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3" y="2484087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6933336-5347-D9A5-53F9-ED9BD6E3439F}"/>
              </a:ext>
            </a:extLst>
          </p:cNvPr>
          <p:cNvPicPr>
            <a:picLocks noChangeAspect="1"/>
          </p:cNvPicPr>
          <p:nvPr/>
        </p:nvPicPr>
        <p:blipFill>
          <a:blip r:embed="rId4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890" y="3625342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216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5984B-AEBF-3E5C-0A4A-D6970930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Coller des images et extraire des informations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5DEA02-6196-D683-E9F1-9B027FBE7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764" y="1483360"/>
            <a:ext cx="3560036" cy="4693603"/>
          </a:xfrm>
        </p:spPr>
        <p:txBody>
          <a:bodyPr>
            <a:normAutofit lnSpcReduction="10000"/>
          </a:bodyPr>
          <a:lstStyle/>
          <a:p>
            <a:r>
              <a:rPr lang="fr-FR">
                <a:solidFill>
                  <a:srgbClr val="000000"/>
                </a:solidFill>
                <a:latin typeface="Segoe UI" panose="020B0502040204020203" pitchFamily="34" charset="0"/>
              </a:rPr>
              <a:t>P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aramètre </a:t>
            </a: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Collage intelligent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dans le centre d'administration Power Platform en accédant à Environnements &gt; [sélectionnez un environnement] &gt; Paramètres &gt; Produit &gt; Fonctionnalités.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E7C7B4-102B-6852-C43B-A0E6B553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10</a:t>
            </a:fld>
            <a:endParaRPr lang="fr-FR"/>
          </a:p>
        </p:txBody>
      </p:sp>
      <p:pic>
        <p:nvPicPr>
          <p:cNvPr id="1028" name="Picture 4" descr="GIF de la fonction de collage intelligent de la saisie de données AI avec capacité d'images.">
            <a:extLst>
              <a:ext uri="{FF2B5EF4-FFF2-40B4-BE49-F238E27FC236}">
                <a16:creationId xmlns:a16="http://schemas.microsoft.com/office/drawing/2014/main" id="{B3D73881-4BEB-D2CB-413D-BDB0D4B3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0" y="1941283"/>
            <a:ext cx="6897843" cy="35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868269A-8913-AB81-F12A-D5866F847E10}"/>
              </a:ext>
            </a:extLst>
          </p:cNvPr>
          <p:cNvSpPr txBox="1"/>
          <p:nvPr/>
        </p:nvSpPr>
        <p:spPr>
          <a:xfrm>
            <a:off x="554090" y="5547092"/>
            <a:ext cx="6849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hlinkClick r:id="rId3"/>
              </a:rPr>
              <a:t>https://www.microsoft.com/en-us/power-platform/blog/power-apps/paste-images-and-add-files-to-quickly-fill-forms-with-ai/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25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C3F72-A692-1EFC-6616-54F5D5DF5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634FF-70BA-3476-F201-F3E4CB4B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Ajouter des fichiers pour remplir des formulaires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EAFB8-41BA-703A-A774-585909867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9240" y="1483360"/>
            <a:ext cx="3842760" cy="4693603"/>
          </a:xfrm>
        </p:spPr>
        <p:txBody>
          <a:bodyPr>
            <a:normAutofit/>
          </a:bodyPr>
          <a:lstStyle/>
          <a:p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pris en charge (.txt, .csv, .docx, .</a:t>
            </a:r>
            <a:r>
              <a:rPr lang="fr-FR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pdf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ou image (.png, .jpg, .jpeg, .</a:t>
            </a:r>
            <a:r>
              <a:rPr lang="fr-FR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bmp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)) et l'IA extraira intelligemment les informations clés pour remplir votre formulaire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BDB42-718C-9CDA-9585-DAE9103B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11</a:t>
            </a:fld>
            <a:endParaRPr lang="fr-FR"/>
          </a:p>
        </p:txBody>
      </p:sp>
      <p:pic>
        <p:nvPicPr>
          <p:cNvPr id="2050" name="Picture 2" descr="GIF d'une comparaison côte à côte avec et sans la capacité de fichiers de saisie de données IA.">
            <a:extLst>
              <a:ext uri="{FF2B5EF4-FFF2-40B4-BE49-F238E27FC236}">
                <a16:creationId xmlns:a16="http://schemas.microsoft.com/office/drawing/2014/main" id="{36F291FD-C743-AC01-2FEB-6C095B67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0" y="1692067"/>
            <a:ext cx="7747521" cy="397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34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758B1-F54D-9669-240E-5A60E25D1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5A24F-940D-067A-2A46-A00FBB62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Plus de contrôle pour les créateurs : définissez où l'IA intervient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65B83-354C-FFED-69CD-F68DFAE7A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924" y="1483360"/>
            <a:ext cx="6422876" cy="4693603"/>
          </a:xfrm>
        </p:spPr>
        <p:txBody>
          <a:bodyPr/>
          <a:lstStyle/>
          <a:p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Mise en place d’un moyen permettant aux créateurs de désactiver certains champs des suggestions de l'IA en configurant le paramètre </a:t>
            </a: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« Autoriser l'assistance au remplissage des formulaires »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dans les propriétés des colonnes.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357138-84BA-9899-F336-09E13920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12</a:t>
            </a:fld>
            <a:endParaRPr lang="fr-FR"/>
          </a:p>
        </p:txBody>
      </p:sp>
      <p:sp>
        <p:nvSpPr>
          <p:cNvPr id="5" name="AutoShape 2" descr="Capture d'écran du paramètre de colonne « Autoriser l'assistance au remplissage de formulaire » pour l'agent de saisie de données IA.">
            <a:extLst>
              <a:ext uri="{FF2B5EF4-FFF2-40B4-BE49-F238E27FC236}">
                <a16:creationId xmlns:a16="http://schemas.microsoft.com/office/drawing/2014/main" id="{944F2B24-9FB6-ADEE-702A-8A515B0E92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A0F050-339E-7A4D-6FBE-E9E12A3F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87" y="1268927"/>
            <a:ext cx="2553381" cy="486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6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199CC-51A6-156C-7A3F-4FC613D13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0FC61-30F0-B607-CA7D-EDF0A405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89" y="105503"/>
            <a:ext cx="11196377" cy="987898"/>
          </a:xfrm>
        </p:spPr>
        <p:txBody>
          <a:bodyPr>
            <a:noAutofit/>
          </a:bodyPr>
          <a:lstStyle/>
          <a:p>
            <a:r>
              <a:rPr lang="fr-FR" sz="3200"/>
              <a:t>Nouvelle barre d'outils de remplissage de formulaire : gérez les suggestions en toute simplicité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34696-5784-A9EA-2EED-910FB94D5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764" y="1483360"/>
            <a:ext cx="3560035" cy="4693603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Une </a:t>
            </a: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vue claire de toutes les suggestions d'IA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dans le formulaire.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Sources de suggestions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, vous aidant à comprendre d’où proviennent les données.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 </a:t>
            </a: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décompte en temps réel des suggestions ouvertes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, vous permettant de suivre les avis en attente en un coup d'œil.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537172-C285-CF0D-87EC-7A9F494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D7D5D7-04C1-BB82-166E-77AA3E3C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0" y="1483360"/>
            <a:ext cx="7049484" cy="1314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C585954-73CF-73D2-96C9-66C9AE55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0" y="3187952"/>
            <a:ext cx="518232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54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A8DE6-F8D7-67E4-65F0-8A200D32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E98F8-B4EF-9E58-236B-58FFDEEC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L'intégration de Git en GA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CBE199-DF88-842B-CFBC-3E1E1962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328" y="1425816"/>
            <a:ext cx="3594219" cy="4693603"/>
          </a:xfrm>
        </p:spPr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 déconnecter de Git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Prise en charge des solutions existantes et des solutions volumineuses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API publiques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Prise en charge de davantage de types d'objets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Supprimer lors de l'extraction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Meilleures expériences utilisateur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– L'intégration Git est disponible dans </a:t>
            </a:r>
            <a:r>
              <a:rPr lang="fr-FR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Copilot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Studio (et d'autres portails de créateurs),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Disponibilité géographique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– L’intégration de Git est disponible gratuitement dans toutes les zones géographiques publiques et sera bientôt disponible dans les </a:t>
            </a:r>
            <a:r>
              <a:rPr lang="fr-FR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clouds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souverains.</a:t>
            </a:r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DE672D-E7C7-1650-AA93-9EC91473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14</a:t>
            </a:fld>
            <a:endParaRPr lang="fr-FR"/>
          </a:p>
        </p:txBody>
      </p:sp>
      <p:pic>
        <p:nvPicPr>
          <p:cNvPr id="4098" name="Picture 2" descr="GIF d'intégration Git">
            <a:extLst>
              <a:ext uri="{FF2B5EF4-FFF2-40B4-BE49-F238E27FC236}">
                <a16:creationId xmlns:a16="http://schemas.microsoft.com/office/drawing/2014/main" id="{51855F61-CC63-609B-A6CC-6259430D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3" y="1466900"/>
            <a:ext cx="7663322" cy="446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5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47C00-017C-DDC0-F04E-F0ABB9A6D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1A6CC-DF00-9A7D-884E-42F90232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Sortie publique de </a:t>
            </a: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Process </a:t>
            </a:r>
            <a:r>
              <a:rPr lang="fr-FR" b="1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Map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dans Power Automate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BE5335-7542-CC79-F758-15DEC9DDF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7211" y="1613816"/>
            <a:ext cx="4255803" cy="469360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Dépannage accéléré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Visibilité complète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Analyse d’impact améliorée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endParaRPr lang="fr-FR" b="1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Vue Exécutions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Vue d'ensemble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Intégration de l'onglet Exécutions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CA2E61-6C63-AE41-7CDB-9B562A43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00F34A-41CD-69FD-2324-A96A995E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5" y="1613816"/>
            <a:ext cx="7001852" cy="388674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2115301-3463-768B-2F34-989BB4F949AF}"/>
              </a:ext>
            </a:extLst>
          </p:cNvPr>
          <p:cNvSpPr txBox="1"/>
          <p:nvPr/>
        </p:nvSpPr>
        <p:spPr>
          <a:xfrm>
            <a:off x="338984" y="5639425"/>
            <a:ext cx="771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https://www.microsoft.com/en-us/power-platform/blog/power-automate/announcing-the-process-map-public-preview-in-power-automate/</a:t>
            </a:r>
          </a:p>
        </p:txBody>
      </p:sp>
    </p:spTree>
    <p:extLst>
      <p:ext uri="{BB962C8B-B14F-4D97-AF65-F5344CB8AC3E}">
        <p14:creationId xmlns:p14="http://schemas.microsoft.com/office/powerpoint/2010/main" val="2427806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8D6F-963E-F6B7-5913-BF50399D5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756A22-3026-162A-5F27-75683E35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Disponibilité générale des flux d'agents dans Microsoft </a:t>
            </a:r>
            <a:r>
              <a:rPr lang="fr-FR" err="1"/>
              <a:t>Copilot</a:t>
            </a:r>
            <a:r>
              <a:rPr lang="fr-FR"/>
              <a:t> Studio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0BD116-BAD1-A842-0403-61C98DC03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8127" y="1483360"/>
            <a:ext cx="3585672" cy="4693603"/>
          </a:xfrm>
        </p:spPr>
        <p:txBody>
          <a:bodyPr/>
          <a:lstStyle/>
          <a:p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Tout comme pour la création d'agents dans </a:t>
            </a:r>
            <a:r>
              <a:rPr lang="fr-FR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Copilot</a:t>
            </a:r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Studio, les créateurs peuvent facilement créer des flux d'agents en décrivant simplement leur intention en langage naturel. 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E41CC9-F696-660E-58C3-B660124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7674075-44F7-6959-62B6-F08C7FBD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0" y="1661168"/>
            <a:ext cx="7049484" cy="396295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C115F07-C6F1-D7BC-0AD2-BB824722387A}"/>
              </a:ext>
            </a:extLst>
          </p:cNvPr>
          <p:cNvSpPr txBox="1"/>
          <p:nvPr/>
        </p:nvSpPr>
        <p:spPr>
          <a:xfrm>
            <a:off x="450791" y="5715298"/>
            <a:ext cx="7736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https://www.microsoft.com/en-us/microsoft-copilot/blog/copilot-studio/introducing-agent-flows-transforming-automation-with-ai-first-workflows/</a:t>
            </a:r>
          </a:p>
        </p:txBody>
      </p:sp>
    </p:spTree>
    <p:extLst>
      <p:ext uri="{BB962C8B-B14F-4D97-AF65-F5344CB8AC3E}">
        <p14:creationId xmlns:p14="http://schemas.microsoft.com/office/powerpoint/2010/main" val="427685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CA1AA-3116-E126-08AB-CEF5CBF5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AF367-8395-4CFF-8BE7-3DC2C49B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Extension des capacités de </a:t>
            </a:r>
            <a:r>
              <a:rPr lang="fr-FR" err="1"/>
              <a:t>Copilot</a:t>
            </a:r>
            <a:r>
              <a:rPr lang="fr-FR"/>
              <a:t> avec </a:t>
            </a:r>
            <a:r>
              <a:rPr lang="fr-FR" err="1"/>
              <a:t>UiPath</a:t>
            </a:r>
            <a:r>
              <a:rPr lang="fr-FR"/>
              <a:t> Agent Builder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0ABF18-88D3-DD2A-5581-137CC19E0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5936" y="1483360"/>
            <a:ext cx="3807864" cy="4693603"/>
          </a:xfrm>
        </p:spPr>
        <p:txBody>
          <a:bodyPr>
            <a:normAutofit fontScale="70000" lnSpcReduction="20000"/>
          </a:bodyPr>
          <a:lstStyle/>
          <a:p>
            <a:r>
              <a:rPr lang="fr-F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Les développeurs peuvent créer facilement des actions, des sujets ou </a:t>
            </a:r>
            <a:r>
              <a:rPr lang="fr-FR" b="0" i="0" u="sng">
                <a:solidFill>
                  <a:srgbClr val="0067B8"/>
                </a:solidFill>
                <a:effectLst/>
                <a:latin typeface="Segoe UI" panose="020B0502040204020203" pitchFamily="34" charset="0"/>
                <a:hlinkClick r:id="rId2"/>
              </a:rPr>
              <a:t>des flux d'agents incluant des agents et automatisations </a:t>
            </a:r>
            <a:r>
              <a:rPr lang="fr-FR" b="0" i="0" u="sng" err="1">
                <a:solidFill>
                  <a:srgbClr val="0067B8"/>
                </a:solidFill>
                <a:effectLst/>
                <a:latin typeface="Segoe UI" panose="020B0502040204020203" pitchFamily="34" charset="0"/>
                <a:hlinkClick r:id="rId2"/>
              </a:rPr>
              <a:t>UiPath</a:t>
            </a:r>
            <a:r>
              <a:rPr lang="fr-FR" b="0" i="0" u="sng">
                <a:solidFill>
                  <a:srgbClr val="0067B8"/>
                </a:solidFill>
                <a:effectLst/>
                <a:latin typeface="Segoe UI" panose="020B0502040204020203" pitchFamily="34" charset="0"/>
                <a:hlinkClick r:id="rId2"/>
              </a:rPr>
              <a:t>.</a:t>
            </a:r>
            <a:endParaRPr lang="fr-FR" b="0" i="0" u="sng">
              <a:solidFill>
                <a:srgbClr val="0067B8"/>
              </a:solidFill>
              <a:effectLst/>
              <a:latin typeface="Segoe UI" panose="020B0502040204020203" pitchFamily="34" charset="0"/>
            </a:endParaRPr>
          </a:p>
          <a:p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Appelez les agents et les automatisations </a:t>
            </a:r>
            <a:r>
              <a:rPr lang="fr-FR" b="1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UiPath</a:t>
            </a: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à partir des agents </a:t>
            </a:r>
            <a:r>
              <a:rPr lang="fr-FR" b="1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Copilot</a:t>
            </a: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Studio</a:t>
            </a:r>
          </a:p>
          <a:p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Appeler les agents Microsoft depuis </a:t>
            </a:r>
            <a:r>
              <a:rPr lang="fr-FR" b="1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UiPath</a:t>
            </a:r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Studio</a:t>
            </a:r>
          </a:p>
          <a:p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Automatisation des processus longs et asynchrones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E55697-2AE2-B72C-701D-4D9CEB8C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17</a:t>
            </a:fld>
            <a:endParaRPr lang="fr-FR"/>
          </a:p>
        </p:txBody>
      </p:sp>
      <p:pic>
        <p:nvPicPr>
          <p:cNvPr id="5122" name="Picture 2" descr="Un gif montrant le processus de configuration d'un agent UiPath dans Copilot Studio">
            <a:extLst>
              <a:ext uri="{FF2B5EF4-FFF2-40B4-BE49-F238E27FC236}">
                <a16:creationId xmlns:a16="http://schemas.microsoft.com/office/drawing/2014/main" id="{0C714D45-715A-B375-F653-E49E00697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3" y="1999716"/>
            <a:ext cx="6672772" cy="37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82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07338-D4F5-7276-92BD-1E5A45919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F1F58B-2CD9-8284-F4F3-D6109E00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Utilisation de l'ordinateur dans </a:t>
            </a:r>
            <a:r>
              <a:rPr lang="fr-FR" sz="3200" err="1"/>
              <a:t>Copilot</a:t>
            </a:r>
            <a:r>
              <a:rPr lang="fr-FR" sz="3200"/>
              <a:t> Studio pour l'automatisation de l'interface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23C307-6C5A-3908-F339-9D37D6CED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122" y="1483360"/>
            <a:ext cx="3679677" cy="4693603"/>
          </a:xfrm>
        </p:spPr>
        <p:txBody>
          <a:bodyPr/>
          <a:lstStyle/>
          <a:p>
            <a:r>
              <a:rPr lang="fr-FR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Grâce à l'ordinateur, les agents peuvent désormais interagir avec tout système doté d'une interface utilisateur graphique !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C6AA62-A989-FEAC-2AF4-35914DFF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D273DE-6608-7F21-E8A1-D18D6D3F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0" y="1447523"/>
            <a:ext cx="703043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6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285851" y="408350"/>
            <a:ext cx="960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SATISFAIT ? UNE REMARQUE 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89071-F8C2-4982-B097-5B35F10D12D6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Votre avis nous intéresse 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Répondez à l’enquête via ce formulaire (1 min)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adapte le format et les sujets en fonction de vos retours 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Un grand 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5246EE-92BF-473B-8BD9-82A97324B5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53" y="1496629"/>
            <a:ext cx="5020763" cy="5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408350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7949E5-C76B-41E4-A234-9FEFD8E7727C}"/>
              </a:ext>
            </a:extLst>
          </p:cNvPr>
          <p:cNvSpPr txBox="1"/>
          <p:nvPr/>
        </p:nvSpPr>
        <p:spPr>
          <a:xfrm>
            <a:off x="5882452" y="13600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5CF5A8-3BD5-48C7-ABCB-0D4E764CF6D1}"/>
              </a:ext>
            </a:extLst>
          </p:cNvPr>
          <p:cNvSpPr txBox="1"/>
          <p:nvPr/>
        </p:nvSpPr>
        <p:spPr>
          <a:xfrm>
            <a:off x="4530773" y="1328994"/>
            <a:ext cx="31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événement organisé par…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9A5B8E-3F8C-413F-80CE-5B954AD816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2" y="1895172"/>
            <a:ext cx="2247476" cy="2247476"/>
          </a:xfrm>
          <a:prstGeom prst="rect">
            <a:avLst/>
          </a:prstGeom>
        </p:spPr>
      </p:pic>
      <p:pic>
        <p:nvPicPr>
          <p:cNvPr id="45" name="Image 4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5EEF6BD0-E7EE-46DE-AFFB-B7878B3947E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43" y="4134133"/>
            <a:ext cx="3519488" cy="20975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0B9418A-40E0-41A6-B1FF-CB0910239602}"/>
              </a:ext>
            </a:extLst>
          </p:cNvPr>
          <p:cNvSpPr txBox="1"/>
          <p:nvPr/>
        </p:nvSpPr>
        <p:spPr>
          <a:xfrm>
            <a:off x="3783060" y="2757300"/>
            <a:ext cx="667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https://bizappsfrenchcommunity.com/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12D839-4B7B-4B71-A64E-A034C5FBB180}"/>
              </a:ext>
            </a:extLst>
          </p:cNvPr>
          <p:cNvSpPr txBox="1"/>
          <p:nvPr/>
        </p:nvSpPr>
        <p:spPr>
          <a:xfrm>
            <a:off x="4530773" y="4093273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association avec…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27C032-063A-4B63-B694-127C12F8B489}"/>
              </a:ext>
            </a:extLst>
          </p:cNvPr>
          <p:cNvSpPr txBox="1"/>
          <p:nvPr/>
        </p:nvSpPr>
        <p:spPr>
          <a:xfrm>
            <a:off x="4230108" y="5543139"/>
            <a:ext cx="288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https://ppfc.fr/</a:t>
            </a:r>
          </a:p>
        </p:txBody>
      </p:sp>
    </p:spTree>
    <p:extLst>
      <p:ext uri="{BB962C8B-B14F-4D97-AF65-F5344CB8AC3E}">
        <p14:creationId xmlns:p14="http://schemas.microsoft.com/office/powerpoint/2010/main" val="195877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C059D25-7A38-43A3-8E8B-18133EEDD495}"/>
              </a:ext>
            </a:extLst>
          </p:cNvPr>
          <p:cNvGrpSpPr/>
          <p:nvPr/>
        </p:nvGrpSpPr>
        <p:grpSpPr>
          <a:xfrm>
            <a:off x="5109594" y="5377757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261B27-14F1-4265-87BD-1912292B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93546697-4A19-47AD-A83F-AA830352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7C1C04E-B621-48BB-B503-C71A47A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FEE567DB-C1C8-4767-8921-1DC7CAA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E808B56-17CD-457A-A29D-52C2411EB2F0}"/>
              </a:ext>
            </a:extLst>
          </p:cNvPr>
          <p:cNvGrpSpPr/>
          <p:nvPr/>
        </p:nvGrpSpPr>
        <p:grpSpPr>
          <a:xfrm>
            <a:off x="153039" y="4023815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7233D227-EBB8-4F5D-88D1-F57DB65E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5139FC1-F8C5-48DD-AF58-E3E771A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7B70F66-F788-468C-AC9E-376F92E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799E89-1C5C-409C-9CA2-264639973365}"/>
              </a:ext>
            </a:extLst>
          </p:cNvPr>
          <p:cNvGrpSpPr/>
          <p:nvPr/>
        </p:nvGrpSpPr>
        <p:grpSpPr>
          <a:xfrm>
            <a:off x="7268162" y="-261344"/>
            <a:ext cx="2587071" cy="1911793"/>
            <a:chOff x="7302905" y="888738"/>
            <a:chExt cx="2587071" cy="19117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223085C-334F-47DB-B166-DF7E295A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7666DF7-B360-4ED4-A71D-F6F81731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A646E4D-3661-4694-AEF3-C7BCD91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F72912-2E4A-42A8-9959-ED66404892CF}"/>
              </a:ext>
            </a:extLst>
          </p:cNvPr>
          <p:cNvGrpSpPr/>
          <p:nvPr/>
        </p:nvGrpSpPr>
        <p:grpSpPr>
          <a:xfrm>
            <a:off x="2161375" y="269286"/>
            <a:ext cx="2340716" cy="1719715"/>
            <a:chOff x="62249" y="880925"/>
            <a:chExt cx="2340716" cy="1719715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17FD919-4F24-496E-B171-654F5FF4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6A08DBE-5EB0-41B3-AE0B-13F658ED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D3D168D3-B082-4C18-A54B-5332E184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BD30A42-7C73-4575-AB8C-7521B8DE3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5468" y="3160449"/>
            <a:ext cx="491259" cy="49125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02CCCE3F-971A-4CBC-BD1E-15B4E9E49E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0118" y="3166015"/>
            <a:ext cx="491259" cy="49125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076493A-E0BD-4EF7-8750-7745B20194A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0291" y="3166015"/>
            <a:ext cx="491259" cy="49125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4228E97-B42F-4AC5-8A3E-84D4D594B3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70344" y="3166439"/>
            <a:ext cx="490835" cy="49083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21C0080-57A8-4898-95D2-246BCAD3BF04}"/>
              </a:ext>
            </a:extLst>
          </p:cNvPr>
          <p:cNvGrpSpPr/>
          <p:nvPr/>
        </p:nvGrpSpPr>
        <p:grpSpPr>
          <a:xfrm>
            <a:off x="10253480" y="3681339"/>
            <a:ext cx="1755853" cy="1576168"/>
            <a:chOff x="10854242" y="1455130"/>
            <a:chExt cx="1238155" cy="1111451"/>
          </a:xfrm>
          <a:solidFill>
            <a:srgbClr val="0B556A">
              <a:alpha val="55000"/>
            </a:srgbClr>
          </a:solidFill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279CC21-417E-415C-91CA-A8445BDB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141692" y="1488894"/>
              <a:ext cx="794518" cy="916751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4DE29018-59E4-4A9E-8A10-5004887A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634957" y="1455130"/>
              <a:ext cx="457440" cy="527815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94D5B2-00A2-4E6E-838C-8375387F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854242" y="1831917"/>
              <a:ext cx="636709" cy="734664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3FD1E243-BA9F-49AD-88A3-79F65572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25127" y="1487414"/>
              <a:ext cx="429460" cy="495531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82669D80-3993-4CEB-8E65-AA87D15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555336" y="2060315"/>
              <a:ext cx="429460" cy="495531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039521D-5521-4FA9-B27E-40DF9488BA9B}"/>
              </a:ext>
            </a:extLst>
          </p:cNvPr>
          <p:cNvSpPr txBox="1"/>
          <p:nvPr/>
        </p:nvSpPr>
        <p:spPr>
          <a:xfrm>
            <a:off x="3060269" y="2033253"/>
            <a:ext cx="5038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>
                <a:solidFill>
                  <a:schemeClr val="tx1">
                    <a:lumMod val="65000"/>
                    <a:lumOff val="35000"/>
                  </a:schemeClr>
                </a:solidFill>
                <a:latin typeface="Congenial Black" panose="020B0604020202020204" pitchFamily="2" charset="0"/>
              </a:rPr>
              <a:t>A  la  prochaine 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D78EB7-563C-4025-87ED-8064992121A5}"/>
              </a:ext>
            </a:extLst>
          </p:cNvPr>
          <p:cNvSpPr txBox="1"/>
          <p:nvPr/>
        </p:nvSpPr>
        <p:spPr>
          <a:xfrm>
            <a:off x="834369" y="3863099"/>
            <a:ext cx="949036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48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Mercredi </a:t>
            </a:r>
            <a:r>
              <a:rPr lang="fr-FR" sz="8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28</a:t>
            </a:r>
            <a:r>
              <a:rPr lang="fr-FR" sz="48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 mai à </a:t>
            </a:r>
            <a:r>
              <a:rPr lang="fr-FR" sz="6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13h</a:t>
            </a:r>
            <a:endParaRPr lang="fr-FR" sz="48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/>
              <a:cs typeface="Segoe UI Semibold"/>
            </a:endParaRP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256F5A27-48B0-1AE6-BE61-711E808F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25" y="3160449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865604" y="408350"/>
            <a:ext cx="6447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CALL FOR SPEAKER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DE8EFB-3071-468A-AB67-58360A8FD1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0" y="1673543"/>
            <a:ext cx="4223197" cy="422319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E112C0A-D15A-43D8-8528-EC55C1F7BF1E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 de participer et proposer une session speaker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C'est ouvert à tous et gratuit!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Déposes ton sujet de session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(15 à 20 min ) via ce formulaire &gt;&gt;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te recontactera.</a:t>
            </a:r>
          </a:p>
        </p:txBody>
      </p:sp>
    </p:spTree>
    <p:extLst>
      <p:ext uri="{BB962C8B-B14F-4D97-AF65-F5344CB8AC3E}">
        <p14:creationId xmlns:p14="http://schemas.microsoft.com/office/powerpoint/2010/main" val="381545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455D9F-A883-9D4B-7F24-2197121C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b="1"/>
              <a:t>Power Platform French Tour : 1</a:t>
            </a:r>
            <a:r>
              <a:rPr lang="fr-FR" sz="4000" b="1" baseline="30000"/>
              <a:t>ière</a:t>
            </a:r>
            <a:r>
              <a:rPr lang="fr-FR" sz="4000" b="1"/>
              <a:t> Edition à Nantes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577BC8-C431-1BC5-0AB2-36A387481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519" y="1089909"/>
            <a:ext cx="7179964" cy="521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4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3600"/>
              <a:t>Créer un planning d'équipe : un challenge pour Power Apps ?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7825160" cy="2450405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b="0" i="0">
                <a:effectLst/>
                <a:latin typeface="-apple-system"/>
              </a:rPr>
              <a:t>Retour d’expérience sur la création de calendriers en Power Apps, des premières tentatives (et échecs) jusqu'à la mise en production. Approche vulgarisée de la technique, comment ça marche, comment faire.</a:t>
            </a:r>
            <a:endParaRPr lang="fr-FR" sz="32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8" y="3602037"/>
            <a:ext cx="2686598" cy="2853083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fr-FR" sz="2800">
                <a:latin typeface="Bahnschrift Light SemiCondensed"/>
                <a:cs typeface="Segoe UI"/>
              </a:rPr>
              <a:t>Quentin MAILLY</a:t>
            </a:r>
            <a:br>
              <a:rPr lang="fr-FR" sz="2800">
                <a:latin typeface="Bahnschrift Light SemiCondensed"/>
                <a:cs typeface="Segoe UI"/>
              </a:rPr>
            </a:br>
            <a:br>
              <a:rPr lang="fr-FR" sz="2800">
                <a:latin typeface="Bahnschrift Light SemiCondensed"/>
                <a:cs typeface="Segoe UI"/>
              </a:rPr>
            </a:br>
            <a:r>
              <a:rPr lang="en-US" sz="2000">
                <a:latin typeface="Bahnschrift Light SemiCondensed"/>
                <a:cs typeface="Segoe UI"/>
              </a:rPr>
              <a:t>Analyst | UI &amp; UX maniac | Power Apps | Power Automate | Power BI | Dataverse | Python</a:t>
            </a:r>
            <a:endParaRPr lang="en-US" sz="1600">
              <a:latin typeface="Bahnschrift Light SemiCondensed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084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3"/>
    </mc:Choice>
    <mc:Fallback>
      <p:transition spd="slow" advTm="68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CDDA5-98A0-C1BA-C2B8-CE703560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3D633C-4141-42BE-1156-5E3F9453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C3C573-1746-F34C-143B-B6A6A89F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87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B5B0-A8CE-4913-AFE9-93550A84C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347913AA-8623-93CB-306A-B7E0E369A5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9F8BA0F1-8CA1-FC54-29C9-377EC80EB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3600"/>
              <a:t>En cuisine avec Copilot : l'IA dans vos Model-Driven Apps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8B5FABB2-4AD4-91EA-56EA-917E7A931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7825160" cy="2450405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b="0" i="0">
                <a:effectLst/>
                <a:latin typeface="-apple-system"/>
              </a:rPr>
              <a:t>Découvrez comment Copilot, vous aide à interagir avec vos données et gagner du temps dans vos apps métier.</a:t>
            </a:r>
            <a:endParaRPr lang="fr-FR" sz="32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3AE1C7-9077-4F82-D3F4-F9FEB543D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E6092759-07A5-4DF5-CF63-5E9CB3317849}"/>
              </a:ext>
            </a:extLst>
          </p:cNvPr>
          <p:cNvSpPr txBox="1">
            <a:spLocks/>
          </p:cNvSpPr>
          <p:nvPr/>
        </p:nvSpPr>
        <p:spPr>
          <a:xfrm>
            <a:off x="280088" y="3602037"/>
            <a:ext cx="2686598" cy="2853083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fr-FR" sz="2800">
                <a:latin typeface="Bahnschrift Light SemiCondensed"/>
                <a:cs typeface="Segoe UI"/>
              </a:rPr>
              <a:t>Chloé MOREAU</a:t>
            </a:r>
            <a:br>
              <a:rPr lang="fr-FR" sz="2800">
                <a:latin typeface="Bahnschrift Light SemiCondensed"/>
                <a:cs typeface="Segoe UI"/>
              </a:rPr>
            </a:br>
            <a:br>
              <a:rPr lang="fr-FR" sz="2800">
                <a:latin typeface="Bahnschrift Light SemiCondensed"/>
                <a:cs typeface="Segoe UI"/>
              </a:rPr>
            </a:br>
            <a:r>
              <a:rPr lang="en-US" sz="2000">
                <a:latin typeface="Bahnschrift Light SemiCondensed"/>
                <a:cs typeface="Segoe UI"/>
              </a:rPr>
              <a:t>Agency manager | Dynamics 365 &amp; Power Platform solution architect | MVP Business Applications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600">
              <a:latin typeface="Bahnschrift Light SemiCondensed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79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3"/>
    </mc:Choice>
    <mc:Fallback>
      <p:transition spd="slow" advTm="68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8FEA6-F86F-F11B-0DBB-7EBBD8D0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05730E-F84A-1129-4C54-645495FED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825CFD-6933-B4D5-BFCF-3874F9EA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99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Nouveautés, liens pratiques, …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37891"/>
            <a:ext cx="7825160" cy="1213802"/>
          </a:xfrm>
        </p:spPr>
        <p:txBody>
          <a:bodyPr>
            <a:normAutofit/>
          </a:bodyPr>
          <a:lstStyle/>
          <a:p>
            <a:r>
              <a:rPr lang="fr-FR" sz="2800"/>
              <a:t>Echanger librement avec les experts de la communauté Francophone Power Platform,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3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0"/>
    </mc:Choice>
    <mc:Fallback>
      <p:transition spd="slow" advTm="468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cb512-8caa-4c62-a230-b198bf2f1b24">
      <Terms xmlns="http://schemas.microsoft.com/office/infopath/2007/PartnerControls"/>
    </lcf76f155ced4ddcb4097134ff3c332f>
    <TaxCatchAll xmlns="d846f08c-19f0-42fa-9c9e-63f1d88fd12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FDDD2F733E347B6C86CF7AC2D7005" ma:contentTypeVersion="13" ma:contentTypeDescription="Crée un document." ma:contentTypeScope="" ma:versionID="f2c2fc64a0fcfd9a077f2e7a7b4ee1b6">
  <xsd:schema xmlns:xsd="http://www.w3.org/2001/XMLSchema" xmlns:xs="http://www.w3.org/2001/XMLSchema" xmlns:p="http://schemas.microsoft.com/office/2006/metadata/properties" xmlns:ns2="5d8cb512-8caa-4c62-a230-b198bf2f1b24" xmlns:ns3="d846f08c-19f0-42fa-9c9e-63f1d88fd12e" targetNamespace="http://schemas.microsoft.com/office/2006/metadata/properties" ma:root="true" ma:fieldsID="c0f63f06624cfd5835755ad3f969342e" ns2:_="" ns3:_="">
    <xsd:import namespace="5d8cb512-8caa-4c62-a230-b198bf2f1b24"/>
    <xsd:import namespace="d846f08c-19f0-42fa-9c9e-63f1d88fd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b512-8caa-4c62-a230-b198bf2f1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6f08c-19f0-42fa-9c9e-63f1d88fd12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0466ca-7a19-4d0a-a2d3-4329d9da2148}" ma:internalName="TaxCatchAll" ma:showField="CatchAllData" ma:web="d846f08c-19f0-42fa-9c9e-63f1d88fd1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18C74F-8C52-466E-A10D-4AD6BA5C27E3}">
  <ds:schemaRefs>
    <ds:schemaRef ds:uri="5d8cb512-8caa-4c62-a230-b198bf2f1b24"/>
    <ds:schemaRef ds:uri="d846f08c-19f0-42fa-9c9e-63f1d88fd1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1488B3-2651-4A90-833C-2AC1E316D9D7}">
  <ds:schemaRefs>
    <ds:schemaRef ds:uri="5d8cb512-8caa-4c62-a230-b198bf2f1b24"/>
    <ds:schemaRef ds:uri="d846f08c-19f0-42fa-9c9e-63f1d88fd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80EE8E1-327A-4CDF-BD4F-6C5C8D6E4E3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b018828-7de2-4a4d-a6a3-c8b8e37ec00f}" enabled="1" method="Privileged" siteId="{8ff2b1a2-2b26-4d76-941e-32c976e307ce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Thème Office</vt:lpstr>
      <vt:lpstr>Conception personnalisée</vt:lpstr>
      <vt:lpstr>PowerPoint Presentation</vt:lpstr>
      <vt:lpstr>PowerPoint Presentation</vt:lpstr>
      <vt:lpstr>PowerPoint Presentation</vt:lpstr>
      <vt:lpstr>Power Platform French Tour : 1ière Edition à Nantes</vt:lpstr>
      <vt:lpstr>Créer un planning d'équipe : un challenge pour Power Apps ?</vt:lpstr>
      <vt:lpstr>PowerPoint Presentation</vt:lpstr>
      <vt:lpstr>En cuisine avec Copilot : l'IA dans vos Model-Driven Apps</vt:lpstr>
      <vt:lpstr>PowerPoint Presentation</vt:lpstr>
      <vt:lpstr>Nouveautés, liens pratiques, …</vt:lpstr>
      <vt:lpstr>Coller des images et extraire des informations</vt:lpstr>
      <vt:lpstr>Ajouter des fichiers pour remplir des formulaires</vt:lpstr>
      <vt:lpstr>Plus de contrôle pour les créateurs : définissez où l'IA intervient</vt:lpstr>
      <vt:lpstr>Nouvelle barre d'outils de remplissage de formulaire : gérez les suggestions en toute simplicité</vt:lpstr>
      <vt:lpstr>L'intégration de Git en GA</vt:lpstr>
      <vt:lpstr>Sortie publique de Process Map dans Power Automate</vt:lpstr>
      <vt:lpstr>Disponibilité générale des flux d'agents dans Microsoft Copilot Studio </vt:lpstr>
      <vt:lpstr>Extension des capacités de Copilot avec UiPath Agent Builder</vt:lpstr>
      <vt:lpstr>Utilisation de l'ordinateur dans Copilot Studio pour l'automatisation de l'interface utilisateur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GALLIS</dc:creator>
  <cp:revision>1</cp:revision>
  <dcterms:created xsi:type="dcterms:W3CDTF">2022-03-01T10:43:55Z</dcterms:created>
  <dcterms:modified xsi:type="dcterms:W3CDTF">2025-04-30T10:58:50Z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0x010100260FDDD2F733E347B6C86CF7AC2D7005</vt:lpwstr>
  </property>
  <property fmtid="{D5CDD505-2E9C-101B-9397-08002B2CF9AE}" pid="3" name="MediaServiceImageTags">
    <vt:lpwstr/>
  </property>
  <property fmtid="{D5CDD505-2E9C-101B-9397-08002B2CF9AE}" pid="4" name="MSIP_Label_defa4170-0d19-0005-0004-bc88714345d2_Name">
    <vt:lpwstr>defa4170-0d19-0005-0004-bc88714345d2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2023-05-30T21:27:25Z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ActionId">
    <vt:lpwstr>8d6a0b0b-83e3-4985-80b5-c82a3ebc6303</vt:lpwstr>
  </property>
  <property fmtid="{D5CDD505-2E9C-101B-9397-08002B2CF9AE}" pid="9" name="MSIP_Label_defa4170-0d19-0005-0004-bc88714345d2_SiteId">
    <vt:lpwstr>f4b283ed-f5b9-4bbb-9f0d-086957909c68</vt:lpwstr>
  </property>
  <property fmtid="{D5CDD505-2E9C-101B-9397-08002B2CF9AE}" pid="10" name="MSIP_Label_defa4170-0d19-0005-0004-bc88714345d2_Method">
    <vt:lpwstr>Standard</vt:lpwstr>
  </property>
</Properties>
</file>